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C953-0649-3775-A4A0-BCB8B4AE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A148D-02C0-73F3-B696-30927AA93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F8C96-680D-B8C5-537B-1A594AB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C6FF4-9C17-C3A4-3908-9702A43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10C1D-C4AA-AE2D-9507-5193F99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6B7C-7657-8E37-2DA1-05C8D52E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FC7FC-B872-1E1E-A43A-72D329D0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5313B-6C90-F3CD-8C0D-9D0F2F1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0F0AD-0B26-51B6-4D62-D2A806CE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CE79-2F2B-1E99-366C-DF316FF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698A86-EEAF-D747-592A-72C189678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71618-061D-41C3-F02E-2A8D22A4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079C-EAA4-5A47-3CAE-2D64393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43CCD-1C8D-B03C-6A23-EE945782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87FEB-50E1-6CF4-386C-130D2446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9046-C46B-2A62-609A-DA2D018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B639-25ED-541A-8852-3DFF6D6A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C1B4F-690D-40FC-9DD7-7466E79A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20049-4615-71E1-DB6F-685B9A18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B1E1-DB82-6EDC-376E-707204D8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E74D-5F76-C163-A20E-4B20564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1BDB6-B20E-027B-46F0-C2C2752C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209A4-6F45-1F45-FD76-742DD6A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40B5A-7117-ED79-E69E-84FC39E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595C-30C0-5E64-087D-05C899A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DDA8-0A9B-DCB4-E82A-F886674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742-E008-E612-22AD-18F2B3FA0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77238-1BFA-B0EC-6877-6EB1EC28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AC40-7161-7667-CBE2-BE9605F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72356-E34A-8104-AE89-6DC5F9B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3E858-A19D-3CB0-9AF5-7708967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8510-4778-2215-B55C-F623F9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5EEA0-C603-BC99-C870-7B32CCF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4045D-8405-BB28-31B7-D27C03E7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D85B22-3739-740C-4CA1-688C577B8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F2B7D-E042-BCBE-1D07-9447BBA0D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6CD39-9B77-46C8-ACDB-25B7660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849DB-5E62-80C6-9DA3-C397BA8C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CB577-F41F-4834-807A-ED09A703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2710-1D04-52F6-F009-012DD66D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509F0-F108-1421-450F-4A6A63F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C1F77-BE5A-05E4-4A9C-920E4C3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E1C0A-B3B5-E5F1-61E6-01D8881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0999B-D7C9-4D17-5794-2189027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8F37D-6D67-04A5-5794-0E844FAA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64A49-AD42-BA26-3D74-52D009D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7C03-51B5-112D-4EA9-796C7AEF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59A9-77CE-C4AE-E134-E3F0D6C7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8C4AD-9FE7-07B3-C468-EDC64589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0674D-9765-9406-E18F-84855E49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C3984-E27D-8B0F-0FAC-CFAD24F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ADEE3-ECF6-44D0-008D-0D7AC43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8AEF7-6B0E-5D90-9E76-B29907AB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06D80-682A-67AA-561F-56CC0D190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6AF1-B6B3-605B-1138-C427182C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41023-F9F1-0C2C-6098-5E228AB7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868AA-2CA2-461B-01C5-B9168539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7B041-D74F-6366-4FCD-38BD4E09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9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83719-AE9B-1CAE-8D81-4E70BB5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93CBB-B59E-BB58-B789-A7B67345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11E4-BBF5-993E-CC73-7D67BE721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6076-64A0-2441-4D3D-E9DF512FF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70D5-BE29-4802-7A94-CDD91BEB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98" name="Picture 2" descr="1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2024-03-10T21:17:30Z</dcterms:created>
  <dcterms:modified xsi:type="dcterms:W3CDTF">2024-03-10T21:17:30Z</dcterms:modified>
</cp:coreProperties>
</file>