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5ADB-F1C0-E0D3-E0CD-76F364F5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A70FF3-4749-46F6-E098-CDF66116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DB844-4CA7-D4A6-37EF-3B9ED2E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2502-FF9E-4E35-1123-738FBDF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52BF4-BF5A-B817-93CA-75FC9425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8F2C-AD47-25B4-0294-5EF46CC2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8795C-FB35-231C-99F5-2567F136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B03C-1AC0-A75E-E59F-73876A7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D8819-AFE9-B706-939B-C56096B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24F49-0DEE-971D-0988-71D00364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4560F-26E9-273F-A239-3B6281C04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01929-4F8B-D485-8DCB-24878EE8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617D2-EA9E-F5C1-2363-DD7BBB1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1FA10-9E81-2636-999C-319B366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58BA0-6E06-15BC-98EE-F54FFB6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53A4-2225-DC77-0422-C87AF13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0412-114E-E4E4-48DB-1C9B637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C172-24FA-80F5-87CE-9E1BC821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FA26-DBE3-6CDC-83A1-5B275B1E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53937-7E6F-016D-906F-BB7E487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0215-AA1A-A3EF-DA7A-464C1246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62FA9-C7AE-837C-A46E-2456A04A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D112A-9F93-B6B7-7B13-847D66B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502A-06D5-A0A2-4541-CA2A8226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315C2-26F8-37F7-87F0-5C8AE76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B1150-E423-DED3-4E89-D8EB325F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23D0-1642-BF3F-D26A-62CA3CE6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70EDA-46A2-E605-3E69-78F22459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45C37-9D6F-1247-4981-A9FA7785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B4C47-8063-B67B-D868-64B7281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7F4B-1ACD-646F-82D9-9E19EBE6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3CFA-3B06-D4B8-71F8-3E477C3F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31E68-86F4-38FD-3A1D-F9B63A3C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8D7E9-BD72-4E57-B4A1-F7C88825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9EFE1-40EC-7A1B-8FDB-66C71C40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EDC6C-ACDF-9C7F-6796-2990424F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669C7-4508-00EE-451C-6B1A76F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977A7-5109-77E0-32BE-AA0FF8E9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A9DFF-9078-D229-D7B9-FA83C17B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7051-D0BE-D65B-91C5-E4035B90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AC55C-E6A2-1170-87F7-8DCAAA43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2B05E-D2C8-2E17-097F-193A065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3430-AE88-7EE9-84FD-9FFA7933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83158-843A-B058-181A-6450E69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13D3E-6B4A-AAAA-A3A8-2BAA96C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56580-31C0-60C3-0F51-DD85FEE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EB6ED-C134-1D3C-CC36-8B7E34F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041CB-DC1C-109C-6560-B94F84F9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1CEC-F2A6-DB9B-0556-6DC3366F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4C9B8-7467-05B7-06A8-DBCD7314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D8A53-D040-F1DE-99AF-597E6BD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32732-2E4D-56F4-803D-F5C5429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5563-DE42-E135-D518-7F364408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0CE25-C248-8EEC-3059-49BF8589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3E9AF-4065-33A4-D6F6-7A4DFA32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0D088-CE8C-9E21-05D8-A1538E4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D16F6-B41C-2CFE-AD39-4C1366D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2A16-57CF-8201-B15B-152D5CF8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C88B2-DCE3-D78F-E6CA-1D8FE3F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AC629-1A23-91A5-39BB-FA04D3BD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404C-18B3-CF90-24D8-B104BF8C3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0BD82-A66A-C6E1-25CD-63EAA155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8BF2-89F2-FE6E-F3CA-2CE5322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22" name="Picture 2" descr="1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2024-03-10T21:17:34Z</dcterms:created>
  <dcterms:modified xsi:type="dcterms:W3CDTF">2024-03-10T21:17:34Z</dcterms:modified>
</cp:coreProperties>
</file>