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DC2FD-C0CE-3CD2-CD32-63C18032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0FD32-A4F3-BF54-C3E1-9F2A33D9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D30E-92B6-1956-AF9D-7E112C0E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D3FE2-8590-FF62-F5F8-E9305251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AF4B5-3177-90D4-8398-E7160C6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9890-89AF-495E-5B42-9B75840E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FE765-6126-0438-B215-326C6C0D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3304-B6B5-1CA0-FCCE-5FBF556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E4130-CF7E-247A-FF49-1454E66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A5E8F-6340-60EB-5470-8684DF2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F1A91-E4E5-42F4-073C-0F3BA5395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AB63A-705B-C53D-CC1C-7C8B5CFF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9E6FA-99E4-68B5-1F2B-53A8868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EE37A-B1E8-0195-4910-D03E65B4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726E-B612-59F2-A13C-A1304398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52F4-5043-D5BA-FE07-629D9CC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6E26F-1A88-81C5-850F-FFF1AAE8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A1F04-E2A5-8870-7A76-A2687998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97940-7AF5-FCC9-3CCD-FBEC3AC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CEDB-AAC4-9754-0276-946535E8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23B38-C28A-7254-D2B1-4B8626A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42225-FBE7-4A8C-B6F9-ABBC43D3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41D9B-1712-D92D-7087-77BCC76A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92291-7E18-0CE4-FE3E-28B62F41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1B8C-3A89-D8B1-8C66-1D9235C4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B4D3-7EBB-1C73-6327-B70CD7C2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B5482-1CA2-27A8-A80A-105A4853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82E58-3050-26A8-08FF-FB84A786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BB1C-FBA8-B2CF-B3B6-0E6DA05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FE89E-6D8F-6443-C65C-8354B01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4BFB9-344A-ADBE-9E83-CF382CB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BF14-AA1E-524F-DD3E-931310F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E795A-A434-3CDE-DE93-CC52E18C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977C5-0635-4287-FDC5-54A4C79F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5AFB4-72C1-53CA-46D5-B0111143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85B23-8E98-488E-72A7-D29633BC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80388-311F-12B2-8C72-7DE8877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13C1C-5DD3-37FE-3925-7F592C4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ACA6A-C952-DAC5-7FEA-72857E0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54DC-6963-F62D-388A-AF1B0D4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6D505-0B47-7E34-0EA8-92FF32D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B1E56-77C7-C28D-94F8-0F30448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FC590D-3E25-5C14-3B0E-F3DD0318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E777E-4AC0-F886-FB1C-B7031679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5C72B-0505-433C-ABF8-FB9DE2FA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2B30-2152-8FA3-B764-660EA88D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3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BE530-8040-AFED-3742-636021D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B00C8-015B-8EEC-3B78-47195ECC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86B79-80A1-C457-765E-21E7C7205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0EFEE-E64A-F8FF-9FB4-CF17CB43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4F3A6-A3A2-390B-F059-2AEC8DCC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5849F-5234-0BBE-1069-E04E01E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23A5-BA84-BEDA-25D3-59E6E881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76EA0-A405-D26A-D4BE-A6A50DE9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49EF9-3C90-4EC1-A139-0B78EDBE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4CE96-C693-B3CB-558F-4A5B4BD6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E0D85-C917-6D54-4700-6759E64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C89E7-DB48-A400-572C-22AA0BF8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9137E-7E06-4595-3DFB-F472704E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F74A2-0BC7-E4E8-D70B-1EA2F6BD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3573-15AE-5B54-F65D-2C00E12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CA1-FC16-4E6A-8D58-9D21AB34E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4CD3-4C68-637D-390A-345C7CD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9D2F-ED6F-E2A9-C98B-8AD61F93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A916-FCB2-4434-9A4D-439EAD08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146" name="Picture 2" descr="1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171" name="Picture 3" descr="10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2024-03-10T21:17:38Z</dcterms:created>
  <dcterms:modified xsi:type="dcterms:W3CDTF">2024-03-10T21:17:39Z</dcterms:modified>
</cp:coreProperties>
</file>