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231E5-A8A7-B001-1FD0-1C9A9641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08344-482F-18D5-5C77-23FF8B38C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0C42C-0149-A9AE-1544-EA1BF6B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34322-BD76-98CA-D08B-07ADB067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2FA23-6F13-F930-4F6A-A049152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48171-AA51-17FC-86BD-EECFCC0C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F32A8-7A33-AA2C-593F-9F04074E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E0612-1452-35C6-C670-41A03F86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DD8E5-1040-6B03-1EE7-4CECAC42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D53B0-DE2E-E7A4-8E57-6FA92861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5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F89ED-4DC9-1BDD-4001-0DEFF651A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C3D51-BC5B-1AC9-FB3A-CE57810A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D53A2-D3C0-61FE-BA62-3DEF8315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6407E-1771-76B1-48CB-0C653CC3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5EC91-1011-E2A5-82DD-A6C2F53C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D8C0-8995-C0DC-8FF0-B1E61543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5FB58-D0B3-8A78-1517-C336815F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9F0F2-8DF9-0211-4D2A-6124E4D3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220EF-8DBE-4580-DDEF-71F41A97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D2EE5-8EB9-75A5-7303-07C2989D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8E22-77BE-5A6A-0C09-BB47BE36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245D4-64A5-89E8-09CC-25F3A059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DFB3D-9E31-02DC-0F2F-C97FA647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CBDC9-EDF3-4F47-8F37-FF93E4E5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815F6-0B30-8FD8-15FE-2E916C7E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3249-0DDF-DF1A-B069-DC82D7F2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80C0-3F20-03BD-EE65-964DF9C2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375C7-2A19-677D-893E-E050664E8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E1981-376F-AB2E-45CE-0EC9230A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7433F-89FD-1465-EE77-2B6F3D3A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25428-38F0-B320-7DE6-1D27DFA1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3F148-8303-A6F3-DAB8-5C7E4428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DC767-85CF-DF46-CE24-D4A0FBE7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84CD9-6AA1-90D3-E291-88415D5A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E99AC4-51A8-1418-81E7-923B4341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09BA3-B4C6-3A5B-A92B-951BCBE17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A2908-BEE0-7757-B9CF-A2BE14EB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C8AE06-0CEE-E083-9B1F-4BCC0AD8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FAA97-6281-DB78-BB4B-5875606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7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0C2B-C0A2-2AF8-59F2-19DF46EE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A68CFA-AD01-311D-6E76-0AE81D8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D9D62-6D25-9755-658E-D88833D7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2BFA8-7066-7F06-F505-2D33A39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5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92A434-6381-C409-FAE1-2A8D10E7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EE20B1-C220-4D21-28BB-C26C282F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AE57D-4C6E-76C6-4D00-8E1510F5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4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3943-CC4C-E984-31BB-17C7CA41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30511-454D-0800-56DE-68731148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C764A-5C1E-2E18-66AA-87587933B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AF96B-622A-8CA9-5D11-60DB03CF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CD8BE-A46E-BCD3-00DD-3D22845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B5ABE-0BFE-9873-F9D0-7647B97A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9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7E061-DA33-9FD4-010F-94370012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70574-C645-8CC5-785C-A62F02D7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6B543-CB12-D60E-BD6B-6BE3F5B6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DB586-B955-1B09-756B-E6796B72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E1437-6B0B-1665-4CAD-FA5977A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72C4F-2ACE-06B0-44FC-B184B39D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8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291F81-FAFC-410A-52ED-28510036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7E2A3-BE32-4504-A113-4F6DD6B5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A026-2F14-98D0-F07B-28BE394FB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AE588-046F-E109-B30B-0CFA6E8BD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69DBD-BC82-DFA1-29DD-63F6541A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4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170" name="Picture 2" descr="1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2024-03-10T21:17:43Z</dcterms:created>
  <dcterms:modified xsi:type="dcterms:W3CDTF">2024-03-10T21:17:43Z</dcterms:modified>
</cp:coreProperties>
</file>