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82D3-D126-6460-A52C-77D9994E9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215BC4-B67B-B7DE-42EC-7A52626E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C9090-D935-A63C-0A1B-8C5C62CB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7F111-A482-D058-CE2A-6AA0F890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8C0EF-E18A-828D-2D42-4DCB991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CAC9-04EE-89A6-4C12-744648CA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941AE-2C80-6EF0-B6E2-6B6525AE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E0232-AECF-C0DA-E18A-2DC0570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D72F5-2DB4-91D2-0E2C-0B0ED0F6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367BF-9372-7E44-DE81-ED3E12B5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2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E6CC1-87C4-09AF-C1D2-C0981C658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D44C8-34F7-5B65-8DCC-57DA14E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8CD80-0218-B32F-AA12-640AF4C7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CBB05-8CFC-D55A-F85E-C1493552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788C9-FCC1-6681-A0CE-0FFE94AB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75F39-1605-A38B-BE27-9A7AF8E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F9F45-003B-0927-5D9D-F3F809F6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662EC-09D0-103C-EE95-B41C06D3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EE5CE-C08E-CEE8-04DB-12EA0CF6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21284-3E71-DD58-5541-798AA9FB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3F4D6-6E19-931B-6B9A-AA0F4114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A4930-0E5E-2F6B-26EC-91C576D6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BF7B5-4EF7-68A0-26D5-8C472435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F402-548E-26C0-8EBF-75A5CFA5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57E79-34D3-881E-501B-3D8DAFC2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97B0B-810C-22DF-3AE0-CFE1946F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B94EA-28E9-8DE9-259C-A1CB3F4D3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B793C-1B68-E248-F712-63DAACE9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A1F3C-C384-B7F7-0317-1395A6D4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B8D31-C573-A4E1-7720-C3F2FE2B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A0FF0-1459-3039-BB2D-EE05413A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151AB-94E3-785F-0F7D-98422C8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3EF84-79CA-99EA-49FC-AEA3E8D4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6D6B5-DF08-5D08-7769-8F22E5EA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7F649-DAEE-A33B-23D1-301DC5D42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2FA6F-7C11-6D53-9F42-82D2EFCD4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5B332D-3C84-7A45-C48B-0AA48F9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D94BE-7F50-B6E0-33FD-3CD556A6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E593A-AAB6-2EC5-C08F-E24F6422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5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BAC8-78EA-26A8-208D-2CAFE462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7F7B10-D809-E6A0-DA11-E63B6448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747E6-0811-3EE4-6CA0-11D3D636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BCCC7-1D16-B22C-8300-6A847D2C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1E9C81-036B-992F-010B-75C4733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5E15C-242D-1892-2A96-CC982603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AABCC-26CF-2E28-379F-8B93DB53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38DF8-219E-6936-6F9B-FCECBEAA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AB732-136A-276C-348A-D9CFBCFE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FB94D-4293-21C4-34D6-38BB6EA0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97FA6-DE10-51A8-F825-F03FB457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9A1E9-1019-6CF8-827A-21D26AC9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DA595-529E-6813-A886-043836A9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D72D0-7119-1219-08D2-CC26010F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AA8ED-BC2B-30F5-DF29-E2E8D915F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4F2F7-91FF-DBD4-7098-D6D021E5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22109-8E5C-CD61-9396-E0908040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A89C9-9DA9-2459-88E5-EDB9A0A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FE974-6AA9-9AFA-B4E8-8B294099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6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ABDE7F-CB4C-1515-54CF-401AB02F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9E7F4-341C-1F79-738B-A2F6AD698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FB231-E7FD-ED39-CE85-9AA7BED2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F1B47-7C7A-B84F-2CC3-09CCC1F06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BDBEF-4257-6D83-766D-0D536302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0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266" name="Picture 2" descr="1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2024-03-10T21:18:01Z</dcterms:created>
  <dcterms:modified xsi:type="dcterms:W3CDTF">2024-03-10T21:18:01Z</dcterms:modified>
</cp:coreProperties>
</file>