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9EA1A-B996-E13C-E68A-220C686C5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0C460-4501-E609-CCCF-37872C240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E86DF-882E-52C1-AF38-70ED48E8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1AF6C-15D6-4758-07A9-1C5C03F8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027B5-159C-4591-C703-61E0180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3BCDC-E4CF-0AE7-9573-D005A0E7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EDE76-B4A5-807F-7569-25C9B06C7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DCB21-E0C1-06DC-CAB7-0C0E472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2C35C-DFE4-6643-E4ED-E8BAE442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DC185-CC16-6C26-89DA-FE52D6CA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23A719-F20B-5FD5-03E5-9B8069663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4340B-1CCF-E176-5908-29EB8E627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2565E-6301-BB8F-D953-CC8DD627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3A25E-E12F-D649-47DA-6C1E6A59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F9CDC-1948-19AD-1863-7949C52A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7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A17D2-68C0-0182-6DC5-E750DC9F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597AE-E351-61E6-D6D6-BA96303E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A74F8-14D3-D7C8-940C-F78B8767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17655-2D0B-123B-36F2-AE036838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60335-C43C-494D-EF22-518FDD5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6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AC83D-04F6-03EB-E6F7-47AFB67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196D8-6DDF-503D-64CA-E490FF0D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3F1D0-B0B5-87A7-4709-EA142D6E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A7EDB-73A6-0188-1E96-89DE709C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3A218-F708-3695-7A9E-B80D0C6E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4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AB0D-4905-5F99-59D2-79F73EAA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F2E4E-5AC4-ED70-CE04-2BB9386B0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3CD24-D283-4A46-0E6B-F9D92A90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78B0E-7B88-CF94-D879-CC656965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3AE2F-9A26-2598-9071-3B4A5F58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E438C-2EB9-8F34-173A-A8EBB3C6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0E0F1-4961-B574-381C-95E7BE03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86F2B-C8D4-746B-D9C9-5C3BE801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F158A-EFD7-F025-9097-84012A2EA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8CB59E-63AA-1A78-EF1B-C30B8C87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B0B719-C90A-3B07-0FF4-73F6376A8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42331D-9FF5-B918-33AC-7C84DEAC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32E5DF-C43C-5EEF-5C0B-C324E898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3CF282-B499-3E95-C401-CF4C4BE9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D567C-3AD9-DAFB-0866-398A6EDD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47A80-A140-E429-C18D-AD6305CC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6CF94B-B363-47DC-0190-5575AD70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E2FB3-1A43-1311-0BD2-B8B2C303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7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E2123-5F9F-B307-466C-D8906E6B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A9F8D-57A3-C475-D889-BB560658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D6D3D-8CA9-54DB-6211-B3F333DA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6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55CCB-3D39-9E24-4A69-9C112304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224B8-1593-2616-716A-5F41ABFA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F1571-315A-A082-3D28-2CC8314AF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39967-D47F-3B8F-5E97-412DC6A5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86743-4A21-846E-4225-0EF9DBF6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5B3F9-619B-2D94-AE91-80E684C8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4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66FC-6846-2661-8371-1760C130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D72ACF-7351-EE3A-01DB-9D2F0F73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E5E2F-4F70-033B-3278-E7E1C9CE0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1148A-D50C-7DC0-EFC7-FE084B10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DF5D9-01F7-C8CA-39C6-523DA05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BA64F-0AD0-52FB-501C-AA17C989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F600D7-C3F8-5D0C-158A-2E60B22E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49D26-28F7-CF78-6E87-D1B3C291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9EF09-0B84-2AEF-AF8E-CE429FC64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310B-2972-4EC3-9805-12775D5B0E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3F9AC-FBF2-5F37-F5C2-2F7611460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71469-BB8A-A7DB-85BD-4B79C3B8D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CF46-AB1F-49C6-98D5-3C7892D53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338" name="Picture 2" descr="1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2024-03-10T21:18:14Z</dcterms:created>
  <dcterms:modified xsi:type="dcterms:W3CDTF">2024-03-10T21:18:14Z</dcterms:modified>
</cp:coreProperties>
</file>