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7E16-BB60-EBC6-215F-A2A10901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A776F-8677-4272-0576-46497F1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E32EC-F69C-90F0-37D9-63E66D57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94E8-BEE6-6B02-82AC-8BB5E4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A97A-5E79-4546-4176-D99AEC9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9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7677-5171-7FCA-AA1F-4A6F9194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AEB64-8449-849D-64A6-DDECA863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F6ADE-4C14-9B08-AB77-3E2E9AF0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9BACA-67CD-ADFF-9916-FDB4A2FF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BB0C-EB69-E463-723F-044ECF67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E6E56-E91A-61C6-E00A-26BF5F31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52ECB-F2B9-4CBC-FE80-E942E2A3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DB06B-2BA3-4C34-8436-F66EB4BE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F5181-C718-BA05-AFA3-C7B2558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1028F-E110-6072-72D9-89EA39CD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CED5-438F-8B4C-58CE-E91FA6D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E9B1C-B886-1E9B-B3BD-177DF897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F65B6-741E-448D-201A-2A208B8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5019-CE5E-F12A-545D-503283D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87D2-70F4-863D-3FDE-8CF7B092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AD66-7912-B46A-704F-6774FC1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F1AB8-EB6C-385E-5732-3C310E1B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501A-EF16-E275-6C87-3977F68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285A0-42A8-B0BD-C651-A47CD96D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C592F-2F4C-94C4-DAE0-EFFA3D1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BFB83-9924-F35C-A3F1-3348334C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CE4F-BE8F-0A74-A634-B4CAF2805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1B147-D82B-5A88-343A-3D1820CE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F51AB-9E2E-3250-521C-DBB4C78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2DC47-4922-0956-8F33-E08CE32E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C3625-D502-26CC-5896-7468EA2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6CF87-29F8-D842-AF51-F766A0E8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D8CDA-40D9-DD38-1176-93EDB34D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B395E-B85B-89FE-8A6B-0560D2E9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B1DC0-580F-FDCB-5A7F-8ACC7E19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8BC72-5E2C-9132-D970-0C510DDB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AB3B1-14F1-17CC-C898-79E5D40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151C3-4F5D-4E2E-BFA0-412DC43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9943E-0FAE-2772-54E5-B52117F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B6F3-391E-AD1B-3E65-FC6A3E8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886C1-7771-CD2A-AE82-568BEF7B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7AE93-3C52-4C0D-3954-3245B665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935B8-C289-AAAD-5DBB-6ACB584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59CC9-A8AE-3B67-90D3-3EF047B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9BFE4-4064-789F-324B-923ABFD4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269B-C9A1-9ECD-8B34-88D542D8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835E-4D4E-045A-86E2-84361E32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44118-6D9C-4F69-0490-FC7CC268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FF402-1E23-6A96-1A78-F885627E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80A-59A1-A5B2-E4A7-951C9BBC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65F08-F021-301E-279E-FB95A66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7849E-C810-E575-BAF9-55A9D47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6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C72F-97F9-7543-0406-911A258A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D1810-3DB2-ED8F-EBA4-A6F96023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C8CD3-1DBB-7986-ABFD-26665429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C0835-31F5-799F-6DCF-BDCDB33A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DFD4F-DCAC-372D-1513-039C3CE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C3D5-738C-573F-0326-E376DB10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44E1-B5C9-AC22-3AAD-A1066AE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63B3B-D15F-BC9D-C14E-7EC05565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1F66-CB4D-4973-196F-351C965B3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8B9AE-5D2C-D853-3F65-2C8D2C74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1751D-2273-D472-1E36-6F5B42A9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2024-03-10T21:18:18Z</dcterms:created>
  <dcterms:modified xsi:type="dcterms:W3CDTF">2024-03-10T21:18:18Z</dcterms:modified>
</cp:coreProperties>
</file>