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12BA4-DD5B-B610-0E34-D45301E91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899F3-2187-12C3-C99F-6AD2BE58C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AF660-E5DE-3961-68EE-A0E91F9E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91D21-A399-9713-24A5-B269E3DD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393CF-3290-5BBA-D4D3-4C73A0CE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8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E060B-0842-5C73-6207-95DEEF06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E4204E-D751-5503-E0B8-90154B7D8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D3658-2B43-849E-440C-7D6CA745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99958-AFA0-3ACF-89A2-AF4FC0AC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B0DC5-B705-95AC-298E-BA9339C9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4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0AF9DF-E2EF-6208-3736-4843A9C68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64F5AE-EE4A-B664-1CD0-74536FB11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4F119-F79D-F0E5-E19B-665DF7F5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E0399-904B-C952-63CD-CC241F3B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9DF1D-80C6-F7DD-B0A1-CE3DA9A3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7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C7021-5689-157D-50F7-49B04BD2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A3EAE-9407-5BF2-E632-15C32E9B9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430EA-8952-65E3-9F2C-220525D1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9B16B-BC1B-F47F-F315-AEF53834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1F423-9FB0-74D5-CC3A-7C031C76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58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1B892-FB24-176F-D874-50410E3A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5E788-BD73-1BA1-3D29-F6854C5FE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E4611-4172-AA98-4B14-C91CFF5D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8BB20-569E-7A14-6006-293D2CC2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42577-D2A2-4755-3779-72BF4539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8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5F2B7-243F-1329-D15A-119F81F3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1784D-8E7F-C82C-2AAB-856BC938F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90D8B9-B513-EA4D-DF75-DAE91DB5F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5BCD86-4029-FCBE-9E6E-826F5784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A65A9C-85F7-7947-B414-611AA3D9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7F5BB-D497-5F8B-41BD-07961048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7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FCA81-C06F-7949-5C02-7B6D50CD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F0105A-1C1A-D462-49A3-15E32DAEE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07E7F4-57AE-84DB-4B6F-E9FAF1CA5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C5B7AF-0F28-F4D8-260B-AE1BA9086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F313A5-C298-CBCE-5011-5F74C26B4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D30F14-F68D-B7A0-D7C7-39C5387D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21A903-3DD6-5ACD-6ED3-F686CB87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1B033E-05B0-6F69-475B-E02C447A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6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65416-87B2-45D3-E078-D5D867F1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357B26-57FD-24FC-7FC0-71AB1D72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DDB2A-3BAF-ACA3-C239-4F6301F5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09ADED-4318-DE9F-DDD0-ED187927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4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30E184-0430-80E9-582C-26359F33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EFB28F-641D-9437-5D03-60EFEA34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7E7A80-92CD-798B-8534-751927C6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0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71B9A-EFFC-CF60-E838-A4553317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B2B39-3A3E-C3A0-68CE-7D71481A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9766EF-4BA4-C14C-80F7-ACF10A3D0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E88F1-E253-F5B1-CCFA-522B681A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BCD2A-9CAC-AEC8-C358-A39A488C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8FAB65-E8FE-AEC7-274B-116B3143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7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EB8B9-F544-57A8-FE81-3B09E761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268276-ACA4-87E9-46BC-F0245FA6F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3C88EA-A29E-9B9B-1549-9F868EA88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6D815E-5A15-5DE6-711F-E40AAB45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5F4696-D355-2BA8-3556-A9B66158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2A9B5-6FD4-B97C-6B3F-4891979E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59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3B42BE-E2FE-9E42-3ED6-825887F3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E718ED-8644-C799-D6A2-20294267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046EA-84D0-7347-DB66-4F0FE48A0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AA39A-7A3C-C72C-05A9-791AC3FAE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E7170-658D-FFA4-48A5-BF415E6FD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1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386" name="Picture 2" descr="1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411" name="Picture 3" descr="101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2024-03-10T21:18:23Z</dcterms:created>
  <dcterms:modified xsi:type="dcterms:W3CDTF">2024-03-10T21:18:23Z</dcterms:modified>
</cp:coreProperties>
</file>