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DCD43-DB12-F841-3189-84F391EDF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9FCF2-4C9D-8E1E-A766-04AE80AE1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3CD87-D4C7-654C-DA6C-81B2CE5C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099ED-43A4-0C02-FA7B-1832C737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3B5E7-8522-2BB0-0C00-2B9D3F82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B1411-A861-6E6E-F2CE-2E558631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E8E7A6-0F46-3E6F-B496-2DE3BE2D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A810B-8B56-7CF4-4B38-B6E5E62B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9D3C7-B073-4391-516C-F6A1D9E2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1FA45-F2A6-734D-7D14-673C8B0A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6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1397A2-0DAE-12C0-2EF1-8AFDD1EC8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DA0192-F8D7-4B62-7BA6-29D130B4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93BE6-4CA0-9865-83FD-9929115A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A0061-EAA4-F3B1-2E25-3FF5433C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97EE8-32D1-464D-23A2-AEC1182F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18E2B-D82A-2CEF-98AE-EB5D227B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92122-D76A-591B-CF36-7AE3865D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05002-91CD-4E0F-241B-240EE939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4902A-FF39-3C85-B291-02C305E4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5C663-19EF-F1A6-558F-B9E9D51C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8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7EF15-253E-E465-6865-254BC881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8CB28-FABF-FD8A-33FB-103FCF62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30041-3D07-6AD2-E82F-D174F9A8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96092-4CCD-1CF0-E811-029A5C63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49220-AC29-7E25-9AE7-05812A15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1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EC899-6CF0-ED9B-9A35-155F703F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D9E63-96D0-5286-C04D-13AE78A4B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32C69-61D7-B068-49C4-A50AB3E7E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08B4A-5F93-E320-648B-11CE5E8E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62D03-E444-B753-E65E-6E69F5A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A493B-7A8C-A8A4-232E-5FFB6298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6D6C2-1683-7692-6DCF-55754D9F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E1F3C-3834-CE24-A1E1-90FAE926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B0D88-EB12-48AE-C0FA-54EE51737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64AE62-E618-CD64-1741-0AA1CF0A8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787C86-9317-9548-C2D9-8BA68CEC5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39D12D-3B98-51D3-DC37-F2E449DB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B010B0-E0C4-BCFA-28AB-0170FD64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C77094-C94F-53D0-78AD-8BAD8253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6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E3147-2B3A-1019-CFF6-2BB4DFA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9999C3-4D28-1207-09F1-0D90625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DF96B8-5ACA-5BBB-F9DF-1338951C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882A37-0E72-88BD-C9FD-04FB69C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EE9C62-FC44-8143-EBE8-D6C956BE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CEFDBA-F2ED-E1E4-F8AC-E88936D3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9264C-D3AC-19EE-20FD-BEB36850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3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F636-2D28-82EA-0460-0F378D03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B7DA6-D36C-96A1-2C73-71C4EBAD7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54FFB-D71C-B5CF-3953-15FC9B5AA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BF98C-25EF-8E80-F0D3-CE37798D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D715D-D599-00D4-0F38-3B08FF2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4F25C-FE9E-ABD5-CA0F-63A7DCD9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986B-2783-2D73-5F4E-2D288485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140BBC-D8C6-548D-223A-189A8CAAB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52F71-2917-7F30-72D8-54620753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5A4B83-AC7F-975E-6002-E950F041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B30DA5-C6C0-66F3-4FEB-E6E88987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E114F-039B-DE1C-6853-0F6B1B0B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0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3DD37-2425-AB60-D65D-D1CA7C23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FFB66-A52F-BEE5-34A0-B40B7C6C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1FF50-D4B8-548C-B81E-89F2EE5E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FCC7C-DF71-443D-4AC2-35C0988D5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59058-7CE0-2DFE-B9DD-709E0E28D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434" name="Picture 2" descr="1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2024-03-10T21:18:32Z</dcterms:created>
  <dcterms:modified xsi:type="dcterms:W3CDTF">2024-03-10T21:18:32Z</dcterms:modified>
</cp:coreProperties>
</file>