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2DA20-80FC-9B88-3CFA-060E89C2A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6A79AC-AB9A-86F8-82D7-EE0B8D499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99BBF-7033-9E7D-1C88-F767E30B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DD06FA-5DE6-DC70-0EE0-29FCCF2B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7554B9-B25B-736A-450A-E5C23B32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EE357-4C8D-E99E-81AD-C6880EB2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6CCCED-0458-C788-6535-E05FAF27B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38449-7BB4-955F-E47E-161285AF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0B078-505E-31DE-2652-CA19DA80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9267C-E272-DDE8-878C-9F863CDB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43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58DAA9-FA73-1973-D324-1A1D4A2A0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F0F3CA-3C6A-FF10-BF76-DCAF11D68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44826-81FF-8895-DCE5-819CFDC2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0329D-8B4A-AE22-B78E-923ADF26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AE414-9612-7BC5-0954-26FDE6F5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72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6F675-86C1-0C98-E11A-A97CDB50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285CE-0B34-5484-C680-159DB2CD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AC48A-FAA1-1076-2B4F-23C2FA49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B6DD6-D3F4-2373-4712-4E169D2D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D6AEA-90DF-D8DE-F104-2FF4BEFF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09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908F6-64AE-30B3-9394-4BF029F2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6B3DC8-9A01-2F55-48B9-609358310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12E6E-3481-D435-5183-53656B57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4633D-1A35-56C9-3FDB-8E62FF3B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7F509-1022-BDDA-EE65-14FA7140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5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32431-5B92-58A7-6C4C-A633E676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5BE8E-0798-76E1-E421-2609D7F18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EBD1B0-DB5F-683F-952C-EAA1535EA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EFF9FD-97FC-10C5-21A1-8E8D2084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0F2E6-8CE8-68C1-CCD9-BD9FBF2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038623-EDA1-78FE-83C6-F2F6A1C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6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A011D-E4CD-6657-0939-B6EE2B8F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FCBA1D-9EB1-D88B-85EF-E7600D001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050D36-87F7-08C3-DFA5-B10D6654F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6B0DAC-C44D-50AB-DFE3-D928CC7BE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E35976-EF6E-3AFB-E330-A793A8CC5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1EEAA2-7A80-D99F-2E27-0246E117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DC43AC-FBEF-909F-BC08-BF481A52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290223-C3C3-525B-AD5B-2E08EE5F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64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63988-E619-F951-B6B3-88B75428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75D729-D35B-9193-7F2F-0F4344A0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7FE1DF-51AA-CFE2-9870-C6917986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524077-9BCD-59FD-ED7A-EC54767E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1ECD21-ABB3-A07F-5F0D-4A08356D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0E8C3E-29CE-9F68-2321-9FDE03A7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E1C624-08C5-F89B-64BC-F038EBD9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33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231EA-1704-8C68-4DA0-B88A34A5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CDC363-8E6C-F849-20BC-2AD56AFFE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6F7D69-B5EC-5F6B-FD82-2B58FFD64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95E990-150D-2EB0-70D4-00AAB5CA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534EF2-11A0-7E7A-046B-4BE7FD85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4AE9B5-9C72-04B3-632F-630CBCAD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1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BC8BC-7951-670C-2AA9-95DD852A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8FC8BE-4596-89AA-7703-B5EA68CC9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A73F50-5046-DA94-F0F5-430201F76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36943-4D0C-D40F-5D1D-D2D78307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BB32C2-2E78-658A-DCC7-A2C651AC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73DF96-F303-D0BC-5D9C-88A7A82F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97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ABB3F6-19ED-47A6-B1E3-5B4A3E36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8B3AB4-B75B-461E-C5C7-C0D10D6BC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1BFE7-5FFE-DB2C-8752-FB16C7ADC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2947-A090-498E-912A-2D5DD1E9FB7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9F1F6-BCF5-04DB-5E62-EACBFD9CF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E6BE1-6FE0-8A86-50CF-23E3D48EE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80E5D-0A0F-4D55-95CC-57966BF29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64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482" name="Picture 2" descr="1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507" name="Picture 3" descr="101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14288"/>
            <a:ext cx="9053513" cy="682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2024-03-10T21:18:41Z</dcterms:created>
  <dcterms:modified xsi:type="dcterms:W3CDTF">2024-03-10T21:18:41Z</dcterms:modified>
</cp:coreProperties>
</file>