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4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05CDDE-F2DE-C47F-EC9C-CA08179C6A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65843DF-56B9-83C1-EA44-D7668C0EF6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53F44C-A1B9-05FB-6C86-CDF8BE8FD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B0ADA-5D3B-464E-AF7C-92DC44386DB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40CD44-A281-92F4-7A00-C32F088EE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637B2B-2896-A224-86E3-2629DDF2A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FAAD4-56FA-44F4-AB4A-D31901A947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310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561BA7-1C0C-D766-9185-69574B0AC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496F146-0D24-2A2F-440D-2434AB2026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D6E865-0A35-25D7-C67C-712A161A4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B0ADA-5D3B-464E-AF7C-92DC44386DB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1E2887-1154-F758-2925-15EC48600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46EBDF-241C-219D-C34E-CF8C6954D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FAAD4-56FA-44F4-AB4A-D31901A947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9293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C181F4C-C38F-3BE2-80AB-DBBBC4BFA7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B8F79D0-701C-6F8C-F9E9-449958A289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8364D9-E7EA-FD05-AF81-3A34AB9F4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B0ADA-5D3B-464E-AF7C-92DC44386DB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4F8962-D7CC-CCF1-6021-5433611B4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4A2655-40C0-AEEB-B052-E28761981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FAAD4-56FA-44F4-AB4A-D31901A947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421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8077B3-2551-2284-5D33-23E27F92A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F58D51-F7BC-F8B2-276A-17343815A6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730AF6-764E-053B-F3A7-4F42ACDFE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B0ADA-5D3B-464E-AF7C-92DC44386DB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9EA696-8F77-B2F4-25A4-CDADDA1BE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AC4268-262C-A347-7323-8D69A3993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FAAD4-56FA-44F4-AB4A-D31901A947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0768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1DC77E-A2C6-9170-92A0-7D66B20A9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7982D49-4184-07F5-FEAB-6013C373D4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B51F00-CD90-59A0-4CD9-24A78687D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B0ADA-5D3B-464E-AF7C-92DC44386DB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6D68C2-2875-E5BF-4798-E4693E451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347A29-D9D1-1AA7-0E1E-B923501AF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FAAD4-56FA-44F4-AB4A-D31901A947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5623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EA06DC-9432-4921-1191-FD20C0F11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A9946F-E8A2-A04A-0B3A-C9643315CA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F737C67-EFEF-C952-B488-2D728CCC27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0153EBA-ABA3-195B-A909-71D039949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B0ADA-5D3B-464E-AF7C-92DC44386DB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09CD997-3191-88FD-1332-2FCB09704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CDFBFA3-1F4E-5FCA-70B1-266D37617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FAAD4-56FA-44F4-AB4A-D31901A947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014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D86CD4-2A51-E652-BF11-4A8473487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92DBC39-1143-5B4D-AF1E-1D0D2E143F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A93CB41-6742-6D3E-9916-B556765867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EF4EC9C-B227-BE67-1B1C-E73CA80C9D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3A2CE3E-C66B-0E97-1948-60B58B3CB5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F0E468C-D9B0-B46D-C550-D2447F249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B0ADA-5D3B-464E-AF7C-92DC44386DB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CA9F027-3234-9E98-D230-6F0A60120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7F28588-67E9-55F8-92E0-8AE04D9D9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FAAD4-56FA-44F4-AB4A-D31901A947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9408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9877FA-97C8-B9CC-52CD-AACB28490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0873D2E-AFD5-4331-2E2E-5CBB48B04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B0ADA-5D3B-464E-AF7C-92DC44386DB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3F3DE90-ADBE-710E-5675-74D246460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5D239B0-A843-70B7-0CB4-3E173E833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FAAD4-56FA-44F4-AB4A-D31901A947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976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B81B95A-113E-D644-331A-11A7248B8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B0ADA-5D3B-464E-AF7C-92DC44386DB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69DB3C3-B578-6576-11AD-0AF8BEBBB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1637268-E739-DF45-77CA-6455250A5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FAAD4-56FA-44F4-AB4A-D31901A947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1549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139174-7E76-DA2B-7554-4446A49C1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55B501-C212-904D-5F7D-5CA99395F3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2243B7F-C26C-08D7-9BFA-D6FB2BB96B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1FEB0B0-9995-D322-E662-E5D82BB9F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B0ADA-5D3B-464E-AF7C-92DC44386DB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2E4EDA0-71BE-1242-F587-6667CF81F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6C8437A-E430-062B-2271-E9A7591CB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FAAD4-56FA-44F4-AB4A-D31901A947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175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E83FB0-F7AD-4473-2035-8F6DEFC9A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CC74DBD-FB6F-22CE-F1E4-346508CC15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BFF8A0D-9506-5E0E-D8FA-42BE194BDF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CF4C5B1-99E1-2C55-EFB9-2856A6406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B0ADA-5D3B-464E-AF7C-92DC44386DB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132DC1C-3BEE-AEA5-6C83-5BC76873B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9287DA5-ACB0-CCD7-A91E-82B55C475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FAAD4-56FA-44F4-AB4A-D31901A947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3604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EBBFBF1-15A6-4FA7-571C-C3764C139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93FD367-5E70-989D-C802-DE61E3B0EC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B3ECD5-25F1-F8FF-A7E9-85A93F965A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7B0ADA-5D3B-464E-AF7C-92DC44386DB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EDBDC1-D07A-835D-5E52-750E214C58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A7D7C5-8FEA-328F-B00B-24B9682285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AFAAD4-56FA-44F4-AB4A-D31901A947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8537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9602" name="Picture 2" descr="102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0"/>
            <a:ext cx="9053513" cy="678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2024-03-10T21:19:03Z</dcterms:created>
  <dcterms:modified xsi:type="dcterms:W3CDTF">2024-03-10T21:19:03Z</dcterms:modified>
</cp:coreProperties>
</file>