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6629F-0F1F-EFF9-4B87-CD912CFC1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58CB5E-3F33-9AC4-E56D-8EF5F71F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6B0FB-921A-17EB-613C-4499B363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14A38-4F54-076E-D3DC-00012136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38FEB-2DCD-BBF6-F1F0-2001B6F6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0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82107-B3C0-475D-167B-B8CA975A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97B72-76FC-611A-B0A0-D5086C2DA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A821D-9BD1-9C06-258D-7E734ECE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A8756-5B6F-46F4-2049-0C62ABCB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0B8AD-483E-C4B6-AE2F-D2CA083A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7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AF9DBA-C2BA-19A3-BD21-12CFEAF95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B16165-3A6B-9496-79CF-A41178F49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51689-0720-64CC-385D-0786ABFB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77204-092F-8AA3-9A98-AD215F75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8A76C-B637-CB88-3359-3F0DC16C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9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00D64-7212-9958-4C1E-A14B4D6B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A3870-FCBF-9982-2A37-D30A841A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1D847-4940-47F1-8193-3161C7BA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C52B9-193C-8D51-F57E-DE9EB1DF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F7A81-AC4E-7F38-ADB7-C2C83043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0D6F-0B65-CAEA-89F7-54222D36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D342E-1F52-29DD-D554-11C39A93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4D9AB-930B-22F1-D40D-A999AD30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B90A4-1240-B3F1-FBF2-DC21A13F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3388B-3A5B-0DE4-6C7B-A43BB551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8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C9D3-75FE-799E-4700-A012AA88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ED4DB-D815-DC7B-E1F4-6C2D60D34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8CA4C-C5EF-4229-B4B5-FDCD19E30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7C64B-4838-5FBC-19E0-5C7DABC6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9A810-54D6-EF3D-2777-3730947C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88E65-CBEF-09F0-F756-8409BCC5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4950E-2D7C-D883-F6CE-F27809BB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444C66-1A31-7207-8402-E819C0017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60CDFA-11E7-DF79-7E91-FA63E09A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A615F3-7E79-C457-1624-D8819D104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DE8AB0-0105-DC74-5970-215D080A6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95E312-E065-0D46-3096-539557BA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45F7A0-7D3F-5DB5-A58C-1DA8ACD2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78C64F-9CC0-B241-67A9-E4570984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60D00-2050-03D6-4638-2F538B53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ACFE74-4CDE-5960-8C42-7370977B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6D4F1-26BD-0296-3998-EC8C6CC3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4FEA0E-5385-80C5-207B-944FDE1E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C2F5F2-2EEA-CCD3-7647-BB60FE29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E747F7-8043-DBA4-D6A9-8C47FE04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1E2D3-1768-ECF5-4DC9-406A687C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1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492C5-FCF6-91DE-7D45-0B38E78D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421D4-AA19-2512-C069-0D36C3AD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B5C5C-F954-4B0B-892E-2E36A4BB6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536FB-E82D-6FC9-31D1-4FF4E045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E9A78-8F5D-B863-9459-EDAF940D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A985E-F519-A85B-6DE5-05811C77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B2E63-573F-E9D0-E760-AD9DE05D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26F940-C437-5D50-FE98-EE8FC3269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23C238-B713-7C13-94A0-2F2C60C4B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C99CF-EAD7-3757-868D-F06017E1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3C492-F3AD-FD9E-A01F-532C5C95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2079F-1C0E-2918-4272-B1FC30A1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5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BF2219-D659-94FC-0E8D-A064E735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FEBA5-408B-3D2D-44FB-203693D10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BD72A-6A15-2075-AEE0-A76FD7FE3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CCA3-4126-4D33-BFD4-2E02B7B806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438BF-4C43-4ED6-D2A4-F1E581DFF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627A8-002A-E79E-B8F1-669E9E885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66E4-71CF-4383-9454-29A77E516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698" name="Picture 2" descr="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2024-03-10T21:19:21Z</dcterms:created>
  <dcterms:modified xsi:type="dcterms:W3CDTF">2024-03-10T21:19:21Z</dcterms:modified>
</cp:coreProperties>
</file>