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6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69C574-7385-5444-4600-5B61DEF89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D92917-5718-31D9-B31D-1BC5D4FF1B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EF290E-895E-A00B-F11A-3D5223DA9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3F60-6F60-49E7-BA2E-BD58D91EBA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C3FA19-7FEE-2E43-1BCE-51F02E5F2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4F6392-0E36-AD9B-754E-676F9A8B2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EC08-E126-4E06-8160-B34877E68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624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875AFC-66E3-57ED-4687-31DCDCE83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6722E3-20C3-D057-A2EC-DF1AAFED2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85E82F-63E7-BC8A-1B1A-0217117D3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3F60-6F60-49E7-BA2E-BD58D91EBA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802C6E-65B2-EBA4-2E4C-3E64171BD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0DEC53-BF60-95DC-43DE-BE1844373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EC08-E126-4E06-8160-B34877E68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037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ADC6269-9613-7241-45BA-3BC6799E0B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778514-7D93-0873-F928-909A583AF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79F032-8547-2A34-8F6C-07250F743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3F60-6F60-49E7-BA2E-BD58D91EBA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A957AA-C584-AB77-9950-2E48932A3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1630BE-7B11-26DC-01E0-1F6472BEB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EC08-E126-4E06-8160-B34877E68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310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6EA0EA-C9DD-245F-E009-31D1D6B3A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3AA877-A4A3-2844-6B8C-3519130A9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0D0118-C5D3-8A64-19F3-0D84F03A1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3F60-6F60-49E7-BA2E-BD58D91EBA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FE2FB7-87D0-2981-9FEE-A464A6E53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705BA9-184B-BEAD-2CC5-F36EF8E81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EC08-E126-4E06-8160-B34877E68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945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82A8F9-8B62-7009-E51A-30B8B1391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ACE89C-B2CF-85ED-3D77-4B7784CA6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FD4BBF-7EE4-ED4F-6CEF-A38B4B0B3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3F60-6F60-49E7-BA2E-BD58D91EBA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4D4402-793A-1BD6-9988-8F3604570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EFA857-A593-47CC-C3C7-D715B444B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EC08-E126-4E06-8160-B34877E68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925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875132-8A1C-40F6-CDE8-28642531F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B8CF49-0A73-64BB-A090-744F430275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5AB0CD-C249-D04B-8DDF-DEECCA850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2C2FAA-4850-06C0-1C20-412A44DCE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3F60-6F60-49E7-BA2E-BD58D91EBA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C05E83-52CF-31EA-8FA7-B40571EA2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3DDCEF-F1A6-C475-18D5-EBA3363E0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EC08-E126-4E06-8160-B34877E68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857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B8016-0DE0-C518-25F4-E814D98F0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20BAEE-5219-580D-8FE5-AF775CD4F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EA6DC5-8C5D-9F92-CD63-8ABB94C14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FEC143-1ABC-A6F3-1E36-9A4C9EE74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EEFC591-3DFF-0F8B-38BC-D7CB399E7A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983EB4E-AC54-83BA-673D-79C9D84D1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3F60-6F60-49E7-BA2E-BD58D91EBA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94A9B17-766E-43CA-808B-A39AB3409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7444165-748E-2AEF-0A72-5C9B68EE8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EC08-E126-4E06-8160-B34877E68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684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D406D0-A3C8-80CF-991D-B55216F2B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E4B0048-6992-2258-6BDB-9E33F3DAC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3F60-6F60-49E7-BA2E-BD58D91EBA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CD1FCC-C0DA-8588-F2E4-3253BC946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91B793-DFA1-D9B4-15D1-BF41D2F2F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EC08-E126-4E06-8160-B34877E68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025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BC3C9E8-E411-572A-C10D-213BF7958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3F60-6F60-49E7-BA2E-BD58D91EBA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D3BA80D-28D3-0C72-248D-D0A86E565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E35514-35F2-3B8C-BEFB-32836B6D6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EC08-E126-4E06-8160-B34877E68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37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80CDA8-D058-22A9-D749-2F484E610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208DB0-31F7-FBA5-38F4-48D479B96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34E056-3D4D-3867-1E92-D78EC9A99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E50377-A5B1-4A31-FAA0-F57EE62E3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3F60-6F60-49E7-BA2E-BD58D91EBA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A9D045-EF19-542E-E320-321DB38A8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DBEC0B-33D6-6E7E-6DB0-C8CC6C230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EC08-E126-4E06-8160-B34877E68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757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B6D714-9B38-4802-4D02-9CF59C0F2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BE67D00-63C5-C47C-CDD3-A60D6B25D2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97F353-94F6-CDFB-1D1A-5883EB354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C95279-DFA5-4C94-67C8-AC0259E21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3F60-6F60-49E7-BA2E-BD58D91EBA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EE3FEF-1307-B3EE-804C-7D48F97A5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29FFA1-61B2-A0D1-73A2-2CAB2CEF3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EC08-E126-4E06-8160-B34877E68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73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1463D95-BA64-DB44-B1CE-9CF097C2A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9BE240-ADD1-5068-4C07-6A7461626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F1BB7B-EE1B-08C0-008F-347C3D044E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93F60-6F60-49E7-BA2E-BD58D91EBA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A0F888-AAF6-8945-E3BC-F7F0507499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306AC3-7495-B575-C44F-AE558E0AC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0EC08-E126-4E06-8160-B34877E68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527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6770" name="Picture 2" descr="10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2024-03-10T21:19:34Z</dcterms:created>
  <dcterms:modified xsi:type="dcterms:W3CDTF">2024-03-10T21:19:34Z</dcterms:modified>
</cp:coreProperties>
</file>