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062B7-F5C0-B1D8-5B64-F114860AB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564EBA-147F-8A36-C35B-CBBBE39AA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9DC5C-BCD6-EF3C-6799-6241F571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3123-A116-49C7-97A4-A67734CD4A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CA5A1F-D8FB-0862-E21B-A0D49B6B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6AF3CC-3743-69F3-4691-2090E31F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AE9B-524B-40F1-9EEB-3418067A2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11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CD6F1-EE8F-802B-6389-109269EC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B5C4A8-BF3E-83F1-106F-35AD3CF9F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E84906-B8C8-88E2-D61D-18832001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3123-A116-49C7-97A4-A67734CD4A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61861C-967A-A3CB-BAF1-848FC5543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0AB2E-88FA-A38E-102E-D45FBE58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AE9B-524B-40F1-9EEB-3418067A2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23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2F2AAA-75FE-BDE9-5AEB-2E6F8EE50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9AB1E2-8C2B-6BD5-CFF5-0A7D28999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FE3839-F457-8F9E-BBAA-1DBBBC0A1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3123-A116-49C7-97A4-A67734CD4A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22BDF4-EC1E-33A7-BDA8-637F8003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D8A644-8783-224F-3E5C-2F1056AE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AE9B-524B-40F1-9EEB-3418067A2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78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1BB3B-9BAE-0169-F42F-DA6C51D0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CDF17-008F-0E32-63BB-986160B30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C22302-191E-17B8-DD9B-807ABD48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3123-A116-49C7-97A4-A67734CD4A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7E812B-3CFA-2BF4-B7DE-9E5618D01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6F480E-19C9-281A-5B4A-9951DE81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AE9B-524B-40F1-9EEB-3418067A2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93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FC73B-D6C9-6D5C-18F8-47A2C85E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FF5602-1557-CCBC-440F-C6DDDEF6F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1717A6-AF97-E91D-E6DA-8AAE2E330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3123-A116-49C7-97A4-A67734CD4A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A00AFB-9F01-50BC-6300-90F5E02C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A31F44-E869-5D6C-E529-A91FA1B5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AE9B-524B-40F1-9EEB-3418067A2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2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5EFC9-74F1-00E1-70F3-7C6B99B9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3263F2-FC1D-F052-DD13-96C50960D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395FC4-8175-5C78-4E91-2AC1090BE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022EDE-CCFD-CBBE-6EAF-C0F301EDB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3123-A116-49C7-97A4-A67734CD4A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7D8DBC-70B5-4DF4-D5A6-1DB4E4D49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0F0998-4D0B-11EC-6CF5-E90E2B13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AE9B-524B-40F1-9EEB-3418067A2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845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27AC4-3690-7C9C-F0FB-06542C085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E4EE76-0C7B-5726-2644-7D938C98D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C093BE-2808-BA22-2216-385C6F742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AD8440-8043-68B2-9954-3F7D8A304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08FB99-8A6B-B451-28F7-53A9A8DA2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62C664-FCE7-AB16-965E-6BD5F029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3123-A116-49C7-97A4-A67734CD4A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6CD622-DB13-FF31-31D7-1B5FDFCD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CD5D87-2F27-7723-94DB-68105895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AE9B-524B-40F1-9EEB-3418067A2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02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D8878-7D69-A371-4A75-E09B6885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8B4E44-E455-8207-DBA5-536B9F9D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3123-A116-49C7-97A4-A67734CD4A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17A9F8-DE24-BCFF-51FD-04B08B785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F00E93-1B06-D241-2A4A-F3624FB2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AE9B-524B-40F1-9EEB-3418067A2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78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53BB7E-A3D7-3176-0802-4132A78E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3123-A116-49C7-97A4-A67734CD4A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5E1E6D-60E5-875B-3896-4474128D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BACA66-2094-F0F5-2B39-712767E5B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AE9B-524B-40F1-9EEB-3418067A2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00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A5BE4-5407-4905-4B7C-ECFEAA3AF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70E25-A893-3802-198C-6A830B7FD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C1BB3E-7472-AE56-DBF6-B9D0A95D3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353922-9158-7EB8-AE60-CEA0BEDA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3123-A116-49C7-97A4-A67734CD4A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2A4D5B-5A71-1FB4-4835-23ACBD02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3DEAD7-A2CD-78F3-5351-89CCDFE5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AE9B-524B-40F1-9EEB-3418067A2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69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85797-071B-BE45-5725-A89E1BA3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65EEC7-A7DF-564B-A0C6-153ADF552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9F82FF-F756-BB39-F172-CA03B623D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090313-0269-F6CA-0BAB-062D3264E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3123-A116-49C7-97A4-A67734CD4A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CDB896-DD46-D756-6D71-1F82137C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6EBB9C-8F80-69BE-5C14-BE4DAB4C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AE9B-524B-40F1-9EEB-3418067A2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60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F48CE2-F014-1483-1EC5-6AAED0137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C4CDC9-C987-F9E1-3099-D1A1EFDE9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57C75B-C09E-3839-D559-D26649EB0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13123-A116-49C7-97A4-A67734CD4A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8FB5A-9436-9D21-6A03-297125097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2501A-A536-C0AF-DF10-097321DCD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4AE9B-524B-40F1-9EEB-3418067A2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38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794" name="Picture 2" descr="10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2024-03-10T21:19:38Z</dcterms:created>
  <dcterms:modified xsi:type="dcterms:W3CDTF">2024-03-10T21:19:38Z</dcterms:modified>
</cp:coreProperties>
</file>