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1D00A-6EC2-5B12-28E4-8BC1E0D51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5BD28B-F4D0-4D82-7C18-3AA6357E3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E328BA-0D41-7CEC-C363-221A35B3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7AD0-6A69-4662-A3C5-8C897E8843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5A2E0E-629C-48C6-9D34-814834DA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B41D78-5365-8467-423F-F9E8ED2B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F4FB-A0F2-471D-9FC0-CF0F8AB5B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94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D5E06-B338-10C6-36EB-42A36E00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7A5E3F-6475-73B8-A9C5-0E99B12A6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ADBF7-6F82-2480-CBE5-3C29841B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7AD0-6A69-4662-A3C5-8C897E8843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A3B226-F45A-5EB8-23B5-675B06A9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F36B4-EE75-A993-FEA5-5DC76778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F4FB-A0F2-471D-9FC0-CF0F8AB5B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38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B1A758-D5A0-7B13-6978-30446998A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4604DD-DE06-F10E-6BE4-1938848A6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D5BD48-ACC3-C191-27FC-7B4033DB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7AD0-6A69-4662-A3C5-8C897E8843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D74DE-BB19-3B47-93EB-B56D6764E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5F032-F121-0DA3-4CAD-B191EB2D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F4FB-A0F2-471D-9FC0-CF0F8AB5B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43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B9F5A-84D2-51E1-51D9-C289EA20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EC9C27-9EA8-E623-20F9-CEFBB53D4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21D002-BBB0-6A24-4C8E-BCBDACAA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7AD0-6A69-4662-A3C5-8C897E8843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909193-537A-A3CB-6675-388A1C89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4BA638-7149-6AD7-F408-55EE3069C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F4FB-A0F2-471D-9FC0-CF0F8AB5B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12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30921-D0E2-3605-C3A6-869F0696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5B09C2-AD69-C779-273E-CB96088E8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A5842E-C63A-2E27-5725-1BE9FB45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7AD0-6A69-4662-A3C5-8C897E8843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B7CCBA-A7C0-703D-1D76-1796C6A1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3F70C-6402-DB9C-5F1B-7789EC27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F4FB-A0F2-471D-9FC0-CF0F8AB5B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37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E9D39-EDE2-50FB-28A1-0FC10F68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2030A-B62E-E4E1-B61C-16E0BF8C3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B75DCE-0FD8-3006-AE5F-9F1BB206E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33C858-5A76-B734-7AAA-B61843D8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7AD0-6A69-4662-A3C5-8C897E8843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5B1B41-222C-C68F-3E9F-9274B747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3026E7-E85D-E70B-8CA8-81F0313B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F4FB-A0F2-471D-9FC0-CF0F8AB5B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AC298-B470-EA5C-244D-80EC0788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4057D9-E7D8-11D2-390B-A4F9AF58D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38093F-DE63-D24C-06F2-F66AB3973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3DBDCA-9FE9-ED36-C4BB-0298D1D45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865524-603C-8103-1E0A-DFCE356A8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9055FF-25FD-679A-1F01-0DBB7A22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7AD0-6A69-4662-A3C5-8C897E8843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053B8A-9FC7-04ED-5414-0A2FC0688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42DEDF-9970-83BA-36B8-D5569CF7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F4FB-A0F2-471D-9FC0-CF0F8AB5B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8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25A37-311F-A840-AA9D-83535CC3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787F85-BFCB-0691-4A8B-F95946A7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7AD0-6A69-4662-A3C5-8C897E8843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1C3D16-32F7-60CF-29D1-940DA0C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E25B17-2700-C84A-51AE-14A85AFB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F4FB-A0F2-471D-9FC0-CF0F8AB5B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44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A2FE1D-E873-39D3-9366-7DDA0462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7AD0-6A69-4662-A3C5-8C897E8843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76D754-96B8-E88A-7F20-0CF4A8C7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F3354C-767D-8424-2A66-B6EFE6D4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F4FB-A0F2-471D-9FC0-CF0F8AB5B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94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9D301-01B0-FF6D-E84A-148E677C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61366-C949-93C1-2CB8-0D4C11DAB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327404-95BA-08D3-2BDB-5603F6E6B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524BCC-61DF-003E-71CD-910A555DF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7AD0-6A69-4662-A3C5-8C897E8843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DE7C00-B1C0-5351-365E-F252347E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8645FE-0123-4B85-DD19-0757B9CF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F4FB-A0F2-471D-9FC0-CF0F8AB5B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72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852E8-ED74-5E71-03A1-9A77CE78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5F8D17-25A8-5035-60A0-F45F12E0E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0F93C5-184C-9401-B761-7435B13F1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912626-B9D6-DDA2-1ABC-1CCD6753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7AD0-6A69-4662-A3C5-8C897E8843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F98498-4642-76BC-88C4-D2DBCE0E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CB9368-108E-E75E-CB28-F5C1EA28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F4FB-A0F2-471D-9FC0-CF0F8AB5B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64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E603A6-12E8-6B14-2876-B5935CFA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E0A4CA-BD19-CDDB-A9EE-B7E154AA0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070E35-D82F-1EB8-8296-41E665E9D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C7AD0-6A69-4662-A3C5-8C897E8843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7C4CE-C954-4735-FAFA-2959DCB2B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07D5BB-829A-475A-A515-657BB1177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7F4FB-A0F2-471D-9FC0-CF0F8AB5B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57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8818" name="Picture 2" descr="10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2024-03-10T21:19:43Z</dcterms:created>
  <dcterms:modified xsi:type="dcterms:W3CDTF">2024-03-10T21:19:43Z</dcterms:modified>
</cp:coreProperties>
</file>