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5E0F-086A-CE61-30CB-A229F9DB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4A61A-7E54-684E-8161-436EEFB8F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63D8F-9551-0448-1A46-1F15FA7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33F2D-9D96-5897-6B83-29B6D811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FDA00-E353-3F63-797A-89F97212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C39F-D605-D37D-42F2-AC473B3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96FAA-8913-EA88-A23B-1875CBE63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BFF8F-207B-CDEB-9B90-A514028B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56FA-5CB2-D6F4-63E2-A3E41AED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742FA-A0ED-8B3A-325F-2BF597D8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6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C38CF-6660-ADB2-C1FB-4825F7165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95281-8DA6-69C6-8F94-9AEE16C1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F2ECD-DFD4-0A19-C1ED-18FAB5BD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286C5-DF23-DFA5-96D0-88A6CCBC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EED70-6861-98AF-AF88-4318D39F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59315-9AD2-139D-738B-266F8A37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15A6D-113A-B36D-5B8D-EA45C2F0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EA990-A74D-223B-8BE7-3DED5AD0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DB57-5034-6544-4D90-39963FF6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057F5-40EA-26EE-E709-A88ECAEB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31F0A-79AF-CBDF-9680-B524AE8E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FC4BB-A77B-14EF-853B-F55F3567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87591-7F05-CB85-FECD-719BCAF1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E145A-BEF7-6D82-8005-F777EA25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CAFE4-66F4-2157-7447-D90BE04F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E34B3-6A28-BC7A-BF7A-AFB951E0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7BD5-2598-3152-B240-0CAC56B4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FAF99-DC09-8C97-A429-C62CFBD6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D3F52-2E1A-4A47-5E1E-0ED369D6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FE5DA-26C6-745A-701E-3C6A254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78A2B-5C59-1F7B-DC7E-39C0C57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B03C-265E-25EE-C2A2-AC7A335C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09FF6-5DEC-C782-460C-7878FE06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DD9E4-B6FD-7940-7A52-BD76C616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3367C-7F02-7BD8-9E74-80C77FF8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B6E53C-77C7-BE36-0190-24F020FF9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DEA8C-6845-4643-0AB0-048FF5C0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1AFA9-2591-40AE-C373-F45EF87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6DE05-9622-FDC4-3D36-4F296C70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C2EA-55AE-F4C3-5B13-3438C5F1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D65B3-A176-27BE-DBF1-892D263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9DA28-6FE6-A5E7-1A50-411218B9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C5156-C73E-F8E2-FADF-D1697CB2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7EC486-7659-75B5-301D-B970DFD7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1A2A7C-033A-1227-114F-1025DCAF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54C8E-8F8C-FB64-D705-BE9ABD23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B9ED7-38EC-4548-8C79-07ADF38D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519D1-F878-DAAA-70F6-D3E2D15D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C5909-0EF4-4B17-52E5-C74D4444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BD4B5-9DF7-1057-803B-46C05DBF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83CF7-EC15-EB40-61CA-1EB76220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38F6D-0A2D-A1AC-9536-7FD697B8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9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7F5E0-6735-9BE4-6073-280A12AF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FA95C-B100-3A35-E1A1-805C490BF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42888-3AF5-4584-9E7E-1433CD8C0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88371-CD08-5FA9-5BBA-6A031B4E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6A818-6686-FAAB-C58A-2017864E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5CC82-1589-5B6D-C2A8-12727C1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1B288A-4E7A-A406-368C-F176D05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E0B0-07E5-43FA-BE06-6022AEAF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1C132-B5F2-3D8F-F4AF-8634960E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ECA2E-739E-082A-0923-53DD1B70B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92937-E5AD-CA7E-4247-48A9A480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1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866" name="Picture 2" descr="10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1891" name="Picture 3" descr="103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589"/>
            <a:ext cx="9131300" cy="678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2024-03-10T21:19:51Z</dcterms:created>
  <dcterms:modified xsi:type="dcterms:W3CDTF">2024-03-10T21:19:52Z</dcterms:modified>
</cp:coreProperties>
</file>