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7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644BBF-7ACC-B2EE-889D-85FBBDD5B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767408-8E07-9A1C-8C78-ADAB1AF8A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E1B0D0-62E0-B049-5BC9-FD43E1568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7342-8268-40F1-BF56-689A95CE2F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724258-9547-193B-83F4-016748FA7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211C03-0853-FC38-1B0D-E1D2E9113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4009A-3B21-473E-A839-FC47838A3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3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472782-6AC3-7FB5-F8E3-FB7AD8D1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A0A8EA-1BA8-9C49-0099-506788367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071852-7FE5-F72C-C699-C1C8F0D8A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7342-8268-40F1-BF56-689A95CE2F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93135E-67E8-8ADE-9C96-7DCBD9AF4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653BA4-E728-9CA2-257A-020E5E794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4009A-3B21-473E-A839-FC47838A3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261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2D0B76-CE15-D383-0189-CDD6DCA6CC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01A511-2E06-6916-FE3E-DE71B8574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D33BF7-A638-15D1-897C-AFA89967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7342-8268-40F1-BF56-689A95CE2F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DAE93B-F78C-5939-3297-900FA197F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FDA97B-E728-7F5E-7104-64F7B5013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4009A-3B21-473E-A839-FC47838A3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71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6D543-A840-BE06-F993-CB82D10E2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72A754-4EE6-8F42-F8B0-1EDF3B6A5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4F6CA3-9D7F-6C35-EEF4-1506228EE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7342-8268-40F1-BF56-689A95CE2F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4246F2-66AE-41E3-58E1-51870460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64888C-BEF5-8273-FB0B-B1DD37D5D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4009A-3B21-473E-A839-FC47838A3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213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C6E6BF-5BF2-0037-A66F-5660100CC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3318EF-927D-9CFF-39B5-7A9025465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E3F83B-EA02-98DB-67AB-4BDA967C2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7342-8268-40F1-BF56-689A95CE2F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3B9879-8491-94AD-8950-A0FC2DF38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A7EC07-E683-510A-691E-493691ECD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4009A-3B21-473E-A839-FC47838A3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583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F10FF-E41F-35F1-5489-85E80330D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2266A6-BD34-EF6D-D034-69ADE7C020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A1EBA3-4E40-23D4-09CF-997324F50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84DF18-8C4D-4E18-9F28-08148528E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7342-8268-40F1-BF56-689A95CE2F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C01314-9A90-E5F7-6022-993456347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504CD9-FFC4-B2BA-ED41-46F181C58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4009A-3B21-473E-A839-FC47838A3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661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C67B46-F721-163D-D9A4-36C60CC19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0E8A5B-C193-20DE-147D-0743937E1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B712DF-E2B5-BA47-F8BC-FD8695A90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189CC4-5D55-8918-FF86-7C18629656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7B7C975-906E-B975-400D-F0D2F9ED8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A4942A-24A1-E502-3C02-3FB46C8D6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7342-8268-40F1-BF56-689A95CE2F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9EC388-B696-D3D7-A509-D04409143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95E9F8-06C9-4F83-5351-B6245070E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4009A-3B21-473E-A839-FC47838A3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557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A9F5CE-41DC-5C8C-DC64-19C778465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9B15EB-C6A2-87B3-2E86-473666D3C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7342-8268-40F1-BF56-689A95CE2F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75908D-2E63-6461-4A0A-2A12A2CC2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C71F27-220D-C285-F198-45EBC7289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4009A-3B21-473E-A839-FC47838A3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600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7F5313-4554-F12B-33E3-94D2B41DC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7342-8268-40F1-BF56-689A95CE2F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D4591E-850F-D950-C174-8D01616B6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28151D-B8BA-76BA-7B7F-B1E1AE7B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4009A-3B21-473E-A839-FC47838A3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854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CA70B-B42B-D4DE-AF9A-63E7DA2D0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09214A-C8BD-DA09-AC96-48D665E93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6CD195-F4D5-A238-635B-3EB2554CF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47A547-3923-6DA0-A718-614DE285F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7342-8268-40F1-BF56-689A95CE2F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426010-25EF-57F0-6163-4595A5F91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4E7A1A-CAE7-DD08-9724-89B7CB68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4009A-3B21-473E-A839-FC47838A3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381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A1310F-6AEA-B455-8F48-8AAFB066C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287D51-208C-B425-A4E4-260CF2F619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CB8CC2-D9D6-625C-8EB7-357F51929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7333B3-7AFE-FA54-EB55-C53CE1D8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7342-8268-40F1-BF56-689A95CE2F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9EAAFB-AF47-DB45-0BEB-FD86C3B5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5C64E6-E72B-FE64-1F4F-3755F0497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4009A-3B21-473E-A839-FC47838A3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61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5EEA3BA-8F1E-266B-B9D0-1FC0C5885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876C93-FD3B-38BB-052D-ED3B68647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171FA5-6E11-B061-E6FF-C520C282D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A7342-8268-40F1-BF56-689A95CE2F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475FCD-B20E-3335-4C25-B8BF8728E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602E7F-4001-D092-7BFA-D08466CB2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4009A-3B21-473E-A839-FC47838A3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960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7010" name="Picture 2" descr="10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2024-03-10T21:20:18Z</dcterms:created>
  <dcterms:modified xsi:type="dcterms:W3CDTF">2024-03-10T21:20:18Z</dcterms:modified>
</cp:coreProperties>
</file>