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C5C97-8B98-8F99-1692-6B65BD6DE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6AD0D-2591-20BA-8E2D-1CA3225AF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F967B-95E9-D3C4-0F4B-B34DF705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E225C-81DB-DFD4-770D-3E524EA0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7EEF1-163F-61A0-F0CC-6A2FF76E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31A51-6F66-9B60-884B-37185E85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850AA3-9CD9-A307-065E-3450AB8CF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8068A-C2E7-A2FC-B3A7-3A991E78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46C68-6006-E158-3D2B-3B35E321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66093-D94C-A0B8-3992-20A01B99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24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708BC-519D-CC54-400D-19B48FDD5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D90274-A4F7-07C7-CDDD-D348A43C8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FFB9D-DD7A-AB04-F548-C0423301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0C328-51EA-0366-CF2F-C777BDEE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F2B8D-755F-58F3-8BBE-3F15D6C6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20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25EB7-0AC6-6196-52DB-F0440266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5CA64-B246-C62C-ECD0-11B9A60F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BE63C-F379-F873-B820-6CC8DE7C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FC0C3-5517-7FA6-F4CF-1AA72EB2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B05DB-8716-C65F-902D-09A87C58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8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41306-BD14-C8C8-9462-CD5161C4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9D610-6A08-A707-548A-475E01474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57FD7-0BFE-FADB-2D3A-45E511E9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E427B-2C5A-DBC8-2DA4-E91088C4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AF6CB-9CE1-011D-1101-F4935229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7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54FD-D0F3-BE5C-9E5A-C0F15841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D559D-9E1B-6063-987B-830C26DC5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D59C-35E1-B08B-E2E9-894F34559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6D1BA3-6F5F-B5F7-B13A-457CD1B0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A8B82C-16DE-6128-D084-374FCB80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2429C-9E2A-2719-1BC1-23B7F894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3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96AEC-C6C6-C7EF-9762-88908678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67E91-89C1-DD09-14A0-D53EDC5D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26D3F6-16A2-2988-4ABF-806CCCFE4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E1748-98BB-EB6A-18AD-FF8CFA1FC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EB64AB-8602-561E-9565-90FD9DBB5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3A79B-B8ED-9DB7-5489-714DED0F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E8EA2A-458C-A2CC-5C3D-201B2547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24B8B7-163C-A470-BD0A-38EF5930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67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BB6E3-C178-43BF-45C6-7F78724F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9C6FAF-6011-B59C-A66C-06DAEDA7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04B34F-727F-736D-1893-F47C1B04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5537E7-B697-C2EE-B8BF-85D0A7F4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8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C8BD4F-B194-A0CB-F6A8-9980E0B2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F2DA51-ACE0-5B99-AE7D-434AC1D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BCB87-4060-EF27-3BD5-A03EC949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74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C3B60-893E-4DAC-4437-3A58ADD4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F5550-D278-A7E3-03DE-13C41588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F25C7A-F0E5-32DF-07C6-50D456449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C8E9B-0017-D1D1-1D31-666E7227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A6D7D-AB4F-DD73-58B0-D55C1514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78159-5110-A6F8-7303-2E81E503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6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7E9AD-3B03-2D80-00EE-7B6599D2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BBD8C9-C3BF-2DEE-BA45-AA440FC52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A6750F-3424-21C0-A4F7-20A07C37D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EC1C6-29C7-A1E2-F3B2-0DA3C702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AD613-CB1D-4D5A-11D8-5AD6C4B5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B00AD-5261-8DC7-C098-6B89D2B4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9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C0E0F4-6520-7CF7-9549-EB33EB0D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8B6B21-5BDA-91B1-3A58-8C9C9D6F1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D190A-F3B6-A430-62F8-E470A20B2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09F06-EA1B-44FA-B1CB-A92E80C6D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86654-8659-0C35-A0CE-CEEB06386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A07D0-AFE5-EEC0-E81D-A33AAE332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4E83F-F428-4203-A1BB-E88E6F93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2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034" name="Picture 2" descr="10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2024-03-10T21:20:22Z</dcterms:created>
  <dcterms:modified xsi:type="dcterms:W3CDTF">2024-03-10T21:20:22Z</dcterms:modified>
</cp:coreProperties>
</file>