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95C58-8285-EA68-B1A1-C36A1EBD6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C00E2-793B-F581-C267-C1E89CAEE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13B04-600D-F87B-542B-39EA8D90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F2F15-5E04-A001-C719-818E1CE0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AEE95-0802-5886-7794-6206E165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50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39C6A-E385-4F0F-B2A4-9715982C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F2091E-466F-9E3B-9DC8-C8D08031D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E4E1E-DF1B-A5E8-BA6F-77C5746B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A1D1C-7B25-7E8F-D3C6-749ADDD9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91927-E2C5-C188-3AC6-45282936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3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74B56E-F788-A132-DB8A-BEBED927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35256D-5EA4-631B-C170-66A324C43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C2519-3EC1-E9B9-91C8-CEBDB04D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2E7DD-008E-5FC5-3F04-F75F83AE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B21A8-76C9-D22F-00EC-3B55DA3D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1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CDA89-337F-B984-AAD8-46119DFF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F206C-A03D-88B8-6260-9FBD102D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1C7A4-AD17-061E-A68A-21235429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4E256-E605-BA1A-66EC-6D9D51C3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29DDB-B90F-999D-4D72-A775B80A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0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BB9B-6662-5B2A-37D1-0401639C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16185E-0C7E-CD48-B778-96422DCD3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F04C9-EE4A-E4D2-D2B5-307760DF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23DEC-DAA0-962A-1C1D-AEB3477D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AF889-EA47-C357-C69D-AC49566F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BBE49-CF10-02B2-9E8B-28EA3C1C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08267-AF5C-3E28-8E47-BC898E6A7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D03825-6C91-CC52-96E6-7DACC6B08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919BB-7303-3D5E-7A97-36FF71FA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246B0-473A-1397-9575-617EC4E7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286A6-8645-7DAE-7C12-F441A21D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4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D78E2-3D9D-1BFA-0CAE-65249CF5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4FFF58-C8E3-3BAA-B07F-7C5B5C32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26D8D-62CA-7380-6DEF-90B0FCB15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48ABD-8A7E-906C-7068-DB3455E4F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F1A04F-81A4-A006-AB0C-D66C14777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F3AA24-B8E8-1E18-9783-43AFF86D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508518-F544-9A66-44EA-FE440345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94B601-2B9B-A0D8-B5C1-1E89C422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9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96143-E1BE-B043-AA39-1F24D4A6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37AE79-D70F-B844-53D9-4A43587C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22BC9-8715-E9E1-5BFD-62447BF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3B61C7-17CA-B2D7-7E59-7BF52A73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D6B2E3-3606-41F4-F66D-E641C9A9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26B6D0-8979-0ECA-BE89-9390DF3A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2A23BB-22C1-CAE9-54EE-D4DDF394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D1820-9457-8F7E-C667-45E7AD0D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1F40B-726E-1045-0EE2-78126451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17CCA-ECE8-F58B-BE64-8203FD08B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2CC38-155C-D5DB-339B-E557B532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430CA-7914-C178-36A0-6114724A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09E92-E98C-8A05-F966-A0CBE1D5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19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90688-AADC-C065-92FB-4CD79108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1A38A9-821E-E759-292D-F2EA2815B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70D523-66E5-AB49-470A-5FE8F5CA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F02BAA-DB65-42E0-C72E-71B30515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9CFF5-B387-EF32-ED61-3DC51F0B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69407-7E66-E76E-EFDE-A512B26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4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E806A6-91E9-91DD-61B8-136C41C3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B601B5-197A-4696-0D8A-FB96BA39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AE56C-7A19-C385-2A80-E1BDA22B7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D4CDB-476A-AF38-5AFE-16320CFAF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9E2F7-4064-A81B-77C2-DEE0F61E2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8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106" name="Picture 2" descr="10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2024-03-10T21:20:36Z</dcterms:created>
  <dcterms:modified xsi:type="dcterms:W3CDTF">2024-03-10T21:20:36Z</dcterms:modified>
</cp:coreProperties>
</file>