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65E8-C3F6-B96E-6AD2-4E9E7BFC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2EB9E-EDC9-3D8A-3705-3E09CDD8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B36E-ACD3-3237-1B7C-EF6EDF88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650AB-BE24-472B-6174-C794B52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BFFAC-1AF2-74FC-F226-19ACC340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2982-7021-26ED-E7D8-6E98E5DE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4819C-B416-FDCB-D709-7053882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587B-ADEE-9BFB-58F2-F277892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DB528-47DB-1290-A7D1-B83732E8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C312-91B0-A4E6-C80B-ACCE018F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0BD09C-F026-B09E-EE86-B1D4B7B9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EF5B0-1B34-002F-A34A-6FE642A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0752-9F5A-8BC9-F298-168E432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F383-0A24-CE4D-4C56-D86AD36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83918-7525-9624-A281-15A1291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FA00-E131-870A-852A-E67521E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78B25-1D5B-328A-A494-280ED71A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5685C-7F42-CA56-0EB9-3E0A2C75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C79A-5333-7430-D294-A3427C0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F35B6-72C7-1AC6-F578-734FEF8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56A7-6D73-0489-D574-77421B41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D8860-B674-67DE-76C6-D2A9E7E2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7DF1-BC71-7B66-9A95-3BE4874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729C-0C51-554D-7ACF-D378C4C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CF27C-9B64-3B1D-08AE-8E112579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AD4C-AB41-7427-907A-6BA17C1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DADD-BEAF-7A74-4A37-7B16E0CF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6F539-1940-DCE7-35E7-F5EEB5C9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44226-9C76-B3C2-87B5-DAA99F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91326-4F88-C469-B20D-E5115F8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C4E9A-8D8B-3CD8-2BFC-F2CF485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E687-CD48-FDD3-9F9D-49A06677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96CAA-1523-71BD-CF25-90C9A9CA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2C3E0-D329-C4C5-239B-E075A1B3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4825B-52B2-C488-022F-79F52C56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B431C-7928-E27B-19B2-5CD0F134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CB41C-CA42-ED0F-94ED-FAADAD42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D202A-25A6-61DE-7174-8C76B9F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3FAE-B3A5-81E7-4A40-0FD7AEDD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7DE4-0F73-6AAD-5802-3916FC30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49EF0-CD7F-FBAD-89C0-6730827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42402-7A06-D54D-16AB-ED6EA2C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2670-4709-9979-FC63-F832E05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B37C2-818E-3D7A-1F3C-50BC73E0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EB07D-6646-8004-D8D4-832F1A0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975A6-9009-2BD2-EECF-ABE9ACE5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F49B-E7DB-6A03-17C4-F422A85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5CE6C-D253-FEFA-FA75-1C4580D3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53CA6-8D7F-B4C2-402B-78FDBBCF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F49DB-5D58-F67C-A8EC-5726EE5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C6396-C4EF-A89E-FD9E-EA8B7276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8D8F7-4D99-F8A6-24F6-813421D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AA0EF-8AD9-CECE-1B7D-73F080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6BB5C-CA0A-DB25-3190-53690C18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8CE14-2FB4-D244-8412-0C785E33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3962A-A4F8-8541-EB23-C91D47E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91F5D-C356-CA6B-D93C-BB2B23D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CF317-E7FD-A185-EAE4-68BBC9F0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91370-1B20-7C0F-82F7-CB463B74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28D9D-4280-D082-3AD7-3B587A41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67B6-1506-87AA-E1D9-FAE579CF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983B-BFDB-7BAD-2EF3-CF9F2D9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266F-B5F7-7F7A-6646-44056F6E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 descr="1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2024-03-10T21:20:40Z</dcterms:created>
  <dcterms:modified xsi:type="dcterms:W3CDTF">2024-03-10T21:20:40Z</dcterms:modified>
</cp:coreProperties>
</file>