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8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843C8-4902-01F5-81D4-4D8D6F89CA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23A7D3-A150-1754-A9D4-921BE65D9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0C7B94-8D79-0118-99D8-91FA1DB7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A2F4-8FBA-4AEB-B8D0-CFE90A6FA6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A1C941-6E96-8DD3-E22A-41D0EE82F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52D230-0B1E-8266-6D23-20E428112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56DF-3283-449B-9933-49334E486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32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7AB724-D63A-17EA-BCC8-CC4F7C2A7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A495EB-B642-C2FA-31A5-80C21601F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4D4BBE-6B1A-BD9D-D7A3-47B75E01E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A2F4-8FBA-4AEB-B8D0-CFE90A6FA6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63CE86-3ED2-C266-B3BB-1954A96A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0FE4A6-B805-0DC5-4ADA-05131BDC1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56DF-3283-449B-9933-49334E486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101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AB8D9D-21E6-745C-CCFD-5F5AB432B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EE760C-7BD7-867C-E877-1A74C9E69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703FD8-542F-E9FD-AD79-EF8D83D62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A2F4-8FBA-4AEB-B8D0-CFE90A6FA6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2F31C7-34EC-CE3D-C24E-C141356A2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0B3B82-AE9D-BC9C-A934-12A372276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56DF-3283-449B-9933-49334E486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176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BEF458-D1D5-33CA-CC33-45DF2EAA9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685CE7-74F6-B10A-5343-7A93B00AC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4B8A2E-535D-34F1-D1EB-BE8975ABB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A2F4-8FBA-4AEB-B8D0-CFE90A6FA6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C80616-9E29-D387-084F-4F7F80275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A60747-FD39-E14A-3575-EC67AD105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56DF-3283-449B-9933-49334E486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342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DD000-BC32-FD18-D7F9-99C6DF771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79E3FF-A4A3-3AAA-B141-C26499C4A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0C0CB0-0655-0E88-BA1A-93E92BBC1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A2F4-8FBA-4AEB-B8D0-CFE90A6FA6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8B4E5C-BA28-86F3-4D76-33B3BD48A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5C0AD9-E896-44FD-E7B1-DAB050F2B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56DF-3283-449B-9933-49334E486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240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9A365-D1F7-E2CD-D976-570F5020A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C51B6E-E156-039F-730A-0643B3CAFC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AAD52C-6B76-BAFE-2F25-AC3F25AE3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01EE69-5EA5-4639-E338-BDC0301C9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A2F4-8FBA-4AEB-B8D0-CFE90A6FA6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A0DCE6-DE2D-8B57-45AF-E17DAC1C1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6B97C6-B28F-0027-600E-DF7D40149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56DF-3283-449B-9933-49334E486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67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82DC05-F987-FDFC-85A8-86C71EE4E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21999E-6FBD-4B7E-44FC-2DF35645C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3FB015-CA2D-E5F7-87A9-7B7190457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A8C23E-435A-EFCB-F181-5D1AE2ED0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184058-BBD7-E5F0-B799-8556EDD5EC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E569CCC-DDC7-6248-902A-A22238319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A2F4-8FBA-4AEB-B8D0-CFE90A6FA6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CD5EEC8-5F3B-2666-3BD3-0724FAB8B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DD5BAD-AD76-3813-FF80-DAA9348A2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56DF-3283-449B-9933-49334E486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692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8AA6F-3958-16DB-9763-A8920CA1A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38C78A-7B10-442D-D26C-6DE1CE46B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A2F4-8FBA-4AEB-B8D0-CFE90A6FA6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1A52A3-BC19-7533-C3B7-C042F5559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B322D9-B58C-E27D-99ED-E142CE129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56DF-3283-449B-9933-49334E486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99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4F4BF7-ED5C-9AF3-D34F-D2E5F2FC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A2F4-8FBA-4AEB-B8D0-CFE90A6FA6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9801C1-D539-EFD6-D9B5-2828DA03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60E624-BDF8-852E-C05A-1CE77BDF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56DF-3283-449B-9933-49334E486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883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6F5C8-BF60-AFE7-3392-24967DD46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C5351C-4067-BACD-574C-EAEAC7E55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EA69A7-DB90-9B65-C514-F70036FF1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52C404-5FAF-1C6E-8981-BC7025AEC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A2F4-8FBA-4AEB-B8D0-CFE90A6FA6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5C3385-7736-8DCF-6145-F67CEBD17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0CF5D5-CD09-8645-4D8F-96D2FD36A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56DF-3283-449B-9933-49334E486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060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CF549-5C22-BF8D-A040-879F57DE1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7E950D-511D-53C2-1159-DB732A4DA3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0B73F6-D7DB-0F6D-0BEE-339A7F15B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5331A8-02E6-FAE6-8E2E-8E97B1AC5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A2F4-8FBA-4AEB-B8D0-CFE90A6FA6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9D3163-DDD4-64A9-94B4-63D96BECE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A3DB54-B2E3-E0E1-D750-8E64A24F6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56DF-3283-449B-9933-49334E486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51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6770008-C26C-7F39-B294-455D2928B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C26437-A626-267D-A140-ED0EBD0E3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4A07C4-32C6-A496-3507-F5BA385DC3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A2F4-8FBA-4AEB-B8D0-CFE90A6FA6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0ED858-2570-D33A-21A4-075FADEAA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8BCEBF-7F77-145A-0B73-C6C10FD1B8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C56DF-3283-449B-9933-49334E486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2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3154" name="Picture 2" descr="10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4179" name="Picture 3" descr="104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4288"/>
            <a:ext cx="9055100" cy="687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4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2024-03-10T21:20:44Z</dcterms:created>
  <dcterms:modified xsi:type="dcterms:W3CDTF">2024-03-10T21:20:45Z</dcterms:modified>
</cp:coreProperties>
</file>