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894D8-53E9-832A-86E7-2ABCF0D23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896A6-96C8-1A87-16BD-2B5810DF5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BC41F-3161-4739-7B4C-2009AC94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870B2-7DEB-935A-8EBF-F8240A64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EB11C-B077-042C-6922-6C0D6806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C9A-D98A-B806-6957-81F33613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F1194D-2EB3-ABDA-8724-AE22A3D98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C84A-E21F-65CD-0628-AC9AB1EA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87086-044B-ED01-852A-2AE4C422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FC9A4-BACC-43BC-C25B-2213433E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1B992E-3A95-DA07-8C8E-A5E30A86C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DC8AB-7DFC-1FFE-A180-2409FDFA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81295-9BBB-63E9-1D0A-453A8490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57252-E2D5-B981-A7A1-6E578B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ED153-C80C-EA85-F618-6BBA4282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5075B-F8AE-B23C-576D-3EF04885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20105-EF1B-EAC1-BFB4-42436F86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A90DD-A07B-A88E-6C6F-BAC04586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A9B4B-DBE7-3D72-C482-5F66C64B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5BE17-3546-366E-E44E-A797F9A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2DC8D-77BE-DCC4-3199-EB2BC17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02559-5230-4EF3-FB24-FA2F0F7D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0C3F0-5D75-DF07-8514-DE67E5C1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CFC3A-2DFA-2EBB-E0AF-F742036D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68D85-098B-E7BE-E0B6-8D360A89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039F1-7C9A-6FBD-28FF-064099DE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F5A30-0F5A-B301-A516-41FB0D51C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9AD63F-78E3-D922-D1C2-804803DE8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E27FA-30F2-8202-BD33-447CE006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C29D7-EDD7-FDFB-6943-C3F1A2D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D1A13A-5757-CF59-B0DA-5080EE4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94A51-113E-2555-6FD3-77CFA06B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9C67F-C7E2-8F38-999B-1887430B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32545-ED86-02FC-AAFD-AEC8BA20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AF9D34-6F2E-4EC6-FF8D-6CC0A60EA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31A07E-9D6A-5D1A-2F00-3D496D267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11ED24-4AF3-37C9-0929-EF733748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ED6B6A-105E-FFC2-C9D6-886E6919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54D7E3-A167-46B7-000E-19563558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0C727-985D-7496-1CCB-21B6865C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1F474-A29E-7041-00E5-56ADE89B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287A0-8BBB-C118-9A8E-14B96025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9EEFB9-0E21-8738-DF81-F146AD44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F36C13-EDED-B2C6-6503-C35EC4A8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C1A48A-6520-F7E7-196C-40D4F13F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A177F-7E27-F48C-08CA-CA3A58E6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4731-150D-EB03-6FF5-3EDC01D3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45BAD-DC75-BED1-7C4C-7EF73C88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A440A-900B-01D7-D58D-82880AEDB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1E869-DE11-8C8B-DE60-D63FF2E4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37706-3ABA-0857-7E1C-FBE594CC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9DD92-9176-1F30-D908-FD9C3744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C08D-4D02-8A4B-1FBC-266C27AC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871AB-C260-A7EC-4DDC-6CCA0E4A1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307BE-E34E-63E4-FDCC-24E125CA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C97EA-A1DC-A84D-D1DE-4C09EEC8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4791D-292C-7EA4-6234-828741E4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858B4-141A-656B-9427-9A4D4D44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5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923A29-0718-032F-360A-910106F5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E5489-7D89-821B-3135-A4C08434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81262-250F-4CFB-5497-D527BC1DA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E56E-8674-4EFD-B800-CFBAD02ECF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83368-AF2D-40D7-0601-EFE74D93B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F3CF3-EFA4-E1F6-BB34-D93DE9536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4744-9D74-4450-A6FC-0B6ABD676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178" name="Picture 2" descr="1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8980488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2024-03-10T21:20:49Z</dcterms:created>
  <dcterms:modified xsi:type="dcterms:W3CDTF">2024-03-10T21:20:49Z</dcterms:modified>
</cp:coreProperties>
</file>