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87679-C46B-A052-F817-2354442FB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6EB26-09D2-BA01-3972-92894F5AB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6CE7E-7FB4-45A8-F666-7616D93B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20EB-F824-2EC1-75A9-F0F8D85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29CAE-CE14-9319-D9CB-071D52EC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98E9-3F47-6E51-35D6-F264728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24A16-9A47-D2EF-FF2B-4F4271DAB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41FC6-F2CA-FA5C-BE73-47C98B21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00EA3-B195-9FD7-070F-CC267B68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E39F8-357E-34BC-C947-42ECF3E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58EAD6-7224-2F95-B0CA-39FF34329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D2208-18C2-FE57-6298-17D01DDDB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06074-B152-FE64-5821-847F393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43851-94EA-CFDA-B862-96604043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EE948-0DD9-0769-B352-1ED0B269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6F43D-4F0A-0D3A-D21E-29865AF2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9D4A1-80EB-96BD-C50E-B042A804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355F3-D752-E934-A71E-1F706318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7BCF8-EE46-8838-9DCC-4F9D6BCE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03E34-7AE5-FCBE-E2D6-F63C2EEE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69692-C315-380A-BAD8-B8B0F84F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7D0B3-0B89-EB64-D6F0-BB740583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09C1E-89C1-3198-4842-F2010E9F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E7802-2BD6-4173-2AE6-3E4872DB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833ED-B0E4-B018-412C-5AF73B63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4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94CEA-9AA7-BC88-0D15-DC415B5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F9A0A-08B7-17DC-B1EE-809FA9D00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AA480-C49A-F37D-5AF3-42AC0974C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2B49E-F7C2-3652-FFC8-74ACBAFB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CF602-1CE7-54B3-9088-AAA9923D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67F4D-F0C6-9E13-6C7B-A066FA48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0778-89A3-1D5B-6574-F3D43F3F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10E89-F71E-4A93-D4AD-90BC5104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22D8B-68E9-5EDE-061C-50BC24398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9C57F3-6A02-658C-AE69-8C9F47DE2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3C85D8-C99D-3E93-ECC3-7D2F5EC13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73B765-1482-908B-8616-C417507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2F240E-46AB-263F-E68F-AC5AF21E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557CE5-8430-C095-3F32-90F2381F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11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2FAD-BA70-12BA-2089-D44336D0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AC2E11-1CBF-D826-C8B9-B1A46198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79AFA4-55A8-2D3F-2DDF-0918B308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023B19-DD7A-578B-0E26-2D252700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1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16180-E7C8-C16D-A7BC-5656F7D4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EB097-8B0C-E0E0-DF35-4E35448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8A2E61-25A4-456C-C436-DC39342D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82521-C9CC-6A2A-95DB-2891F58F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9C1B5-41D1-9E9B-47E5-9B10B448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BDBA5-7ED9-C630-93C8-9B9FB153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84817-C12C-D514-0BC6-7A2B0FF1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BA57B-9DFE-B9DE-B040-2F8BE582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42CBE-4555-E151-0341-8E306C10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9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9D02A-30D8-EAD9-FB8D-1842C18F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B4202-950E-3B3F-912C-F8EE00232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40BB0D-7584-3A49-A185-BF841438D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8CE42-1838-8E91-B0D2-00A6424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39FFA-65CA-7BFC-5076-2BBE87D0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1083F-2A0C-78DE-4FD4-3289E427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2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BCD1C6-51D1-B6A3-BF3A-67862E8B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495DB-F245-2FEF-7F7C-D0B8A237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84AD4-3501-388B-AF76-CCEEED97D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0182C-F5CB-EBBA-DE85-E140233EA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DEC54-97DC-03AF-BD65-0EE517B1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6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02" name="Picture 2" descr="10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2024-03-10T21:20:54Z</dcterms:created>
  <dcterms:modified xsi:type="dcterms:W3CDTF">2024-03-10T21:20:54Z</dcterms:modified>
</cp:coreProperties>
</file>