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3214-F86F-74E0-575C-61A36BEE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D8306-5AAA-A3A0-558C-46744A1B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C7FC0-BED9-B05B-E3CE-CE1B593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D7C41-93C9-0F8B-E912-A523C4C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3575B-0139-BB9F-E363-511CE15A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563B1-ABD7-2DDA-A2B2-FFD8D6D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62EAB-4410-58E1-42BC-D56D8909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687B1-8B00-EF44-E0E9-84EC386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9050-2142-F5C6-E906-B1451AF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D63D2-FD88-B753-BB01-A8C3EAB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93B01-0E18-DB4F-8B75-FA32FF09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08E54-CF39-61B0-E8B4-4F57D300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871FE-6D4C-A1BE-4766-A58F759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11ABD-E8B8-8CD9-C1B7-23A2BA3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A3EF5-FDE7-3384-DD51-7832877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5980-6A57-2274-DCFF-2901F13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12FB8-76C5-695C-2F62-43066EEF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1124-EE64-320E-A8D4-A333A95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ED5EA-B5B5-4B12-D520-CAA789A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7152-E0C3-424D-8B83-50B002C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3636-22BA-14E6-98F4-2501F9A3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6F105-4CF3-69A5-6E39-0591F224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2CDCC-C8C4-E916-CF1A-5B58641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271B-1817-A04A-38EA-C7B30DB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87B2-53F9-3E1C-BFC7-F741785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E7C9-46E7-DA22-7F73-B40FE9E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9B9E3-2092-D830-F9C6-B0519432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03D0F-4656-798C-83E0-D26D5E0B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EE337-7104-94C8-99F5-CAA49EF6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F6B72-0445-02E5-FF6E-12BA968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761C-2768-DEEF-7955-E737984F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0C3B-304E-0EDD-0011-3509D9DD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E2B12-F878-9B6B-9F63-4FA8F74F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272FF-B0B9-4FD9-575F-6CBA1F557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236D-7B33-A801-D35D-534BEB621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C8988-EA9B-CF1A-FFCA-15501C62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19F68-A9F4-20FE-1EC6-9F424AF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56841-B4EF-5E6E-CAD2-246A6CF1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44EA6C-2AF2-E2EF-CEFF-0EBE589D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1CEA-9FFE-E460-07FF-855ABA5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1CCB8-3CAB-1D01-190D-7F5CE98C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9370C-2563-6686-1123-96D1AE9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9A231-C671-882D-EED4-AF81963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B97A8-6805-B868-C568-20D9C90E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04FFD-4AD7-1EBC-B022-0E16F22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899AF-334B-59E4-9532-62EAFB1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887-9D7A-80E4-5138-46FBE805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0FD5-FDC6-8B08-56A4-F7BAF8C7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2770-5E0F-2B14-7741-7E233C0C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94AB9-305B-B3C9-5DD6-642B2EB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7A11E-0C05-8887-4AA1-FFA035D0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F153-8ECB-4647-D40F-810C6DD6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0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D133-C077-7D27-469F-593ABAA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0F323-6965-60F9-637C-95C7EE29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BB79B-B64C-9D09-95F6-71637640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1ADC0-0018-9A07-BEBF-65CB32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EE5C0-2CB4-2C45-A87A-CA1F6A2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52B20-F632-B233-5106-6AF66B6B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1F322A-F492-6D84-4A37-ADD1E76D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68276-A0FB-E494-5136-CB5592B8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60D2-5CD9-AF94-2AEA-8A6D3353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6158B-13A6-90D5-2843-41B83473A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BE852-F7FA-88A5-9280-2A92B5CB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274" name="Picture 2" descr="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2024-03-10T21:21:07Z</dcterms:created>
  <dcterms:modified xsi:type="dcterms:W3CDTF">2024-03-10T21:21:07Z</dcterms:modified>
</cp:coreProperties>
</file>