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24F91-5931-079B-BBA1-4BD3CCCB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2EA99-930E-20F5-149E-484D8D7A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11C5D-1DA6-337D-D2DE-D0ADBC1A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8E1C4-9DB3-ABFD-2DE3-0B541FC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F4D70-01A0-3598-9172-1B43C1D1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3679-AE23-435C-2903-70B4B40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6B1FC-F615-8F2E-D83B-8360C306A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A648B-F51E-B39D-8AB6-A49B411C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E1900-3C25-55DF-8062-F3C6B832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F6132-D946-C4F8-7E69-0600DE2D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64F11-463B-B386-4A62-7BBB917DA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5DDC9-3673-4D55-9CCC-9B88B0F3D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92C92-15C3-6A37-926F-F3DF2B5C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7EE23-69D3-FB83-8C84-217EC263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B9EE3-72EF-DFB9-151A-3A1FBCB9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604D-F421-C4AD-ABE8-E2C41809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D8303-87FC-303A-C67B-9A918A5D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F048-A3DC-CDA5-84A5-0F39256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035FD-28C6-84A7-7DDF-87B68FA9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59678-81F6-A1CE-D4E0-AD6CA59B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375D-480A-B012-51C3-17E40C2F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1988A-CEFD-17D4-BDAE-8F9D414B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AEFFF-B394-3EAE-4507-01595647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04672-D50B-066F-33B6-315D123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F5D0E-1EAC-CFF0-8396-E7D5A494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8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5152E-70F7-2ECA-418E-40638498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35C21-50F6-3BF1-3C4C-95B93FCB3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70FF3-279C-751F-923A-C0011624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0DA7F-647C-0908-137C-2722DB7A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65977-E8F3-A5F8-2DC0-883825F5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2D28-C26C-626D-5D02-D80D2E53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2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5A80-2BED-FA1E-3C2B-E3C52393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F7063-C2DE-C662-1E5E-0CE43716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CD4F2-1B98-9E4C-9D11-EB650EFD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DF0C32-53D4-84B4-5146-EA85A553E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790A7-E76B-E901-C9EE-644B17130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CB3C1-4098-86AF-79C2-CEB75BD2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03387F-B785-3FDB-BB31-479D1233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15C760-4819-5E3C-C77E-0CFB1C5D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61297-DF81-0D50-B8B0-57382B0D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1F2B2F-8309-DB85-E004-01E7F236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B9D9D-6A3A-02CE-1967-5FC9D7A6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0A1991-9259-7133-E1EA-8E36B126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2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FB7AA6-F94A-42A7-4338-E5A7593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7C893-D736-D905-7B63-0CE97400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5A9A18-798E-B225-F113-6CCDF109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3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80E1C-C8EE-6199-8725-ED4EB25D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89954-35F2-DFB4-A86F-EE39CC5C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63E8F-99C3-A94C-FED4-A4929502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513BF-4E60-AC54-CC62-647606F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44D5B-3E84-FB46-247E-764218F7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ED36B-E72F-6953-5145-4ACEC5A1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ECAF-6230-3E2E-7B19-0340EC98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3E11E4-E20B-32F6-8D7E-584BC5E7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BC33F-3C93-301A-1488-C24509CB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83CE4-0EDF-DFCC-E312-087F7675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F926F-7B3D-BA58-9CCE-9BE080C1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4A3E92-72E5-B4A0-58E2-8408D202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211A0-FD8C-C3E2-3A26-2E0BB8BA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AC000-092C-9021-321C-7FA1B9CA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3E044-B5F8-E868-DCFD-279982DDC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CA1B-EB8D-43B9-B5FF-3AEB1FA81AD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9CAC-8B8F-08D5-747C-62CE466C0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4090A-7362-1104-8942-7022EB29A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C8444-6569-42E0-9102-89DCF11E0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298" name="Picture 2" descr="10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2024-03-10T21:21:11Z</dcterms:created>
  <dcterms:modified xsi:type="dcterms:W3CDTF">2024-03-10T21:21:11Z</dcterms:modified>
</cp:coreProperties>
</file>