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60A3-D33D-46E5-7652-4C381839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1C126-60E0-31E2-CD43-940B1C2D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BA8EE-FE42-F0C7-5F9B-CC5E885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63D-6B0A-18F0-DB7C-485751F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964FC-0581-A521-62EA-14E3EC52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3F32-5D42-72E4-B173-C97CF736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32511-A943-6F1E-9746-A4F782D4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F12AC-6602-8732-35B7-FE203B4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346E-3DDF-51B1-F8B2-75DC258E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BE05A-47F7-126C-4188-CB34F0E9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13424-1A3A-FE32-1A3C-44052B5B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EDC53-9EA6-3FA4-2CFA-F99CFC13D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42214-2B66-3D27-160E-96486EB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CB60-2845-8147-CCCB-AB0F26DB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D6856-CCB4-4BFA-E14E-ABEC452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98BF-6DEE-9720-4AAE-2A1525F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B197-7313-4E2E-FCDD-3EF6AD31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2C62B-6BDA-1DBB-2C8F-CF930E1F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9931-B2BE-FE9C-5431-FB4357A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62226-6F28-199B-D96C-FFB0D364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4E0D-B933-DAE7-B338-88DAB41E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72B8B-6041-0493-C8A3-EA637237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39B7C-FD31-036E-A606-D6829415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7BA96-B54B-6BE6-5E95-1E9B330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24B1-42F5-75DF-EA48-BF5BEE3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ADE1-B38C-BBA2-8CA7-8647680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1DA8-3DD9-0DB8-7FA3-5BBB8339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F4687-2CB0-41AD-9CC7-961C2C23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8F8A-5671-2622-924A-4E45A33C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C3E64-D408-6358-8444-A413769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D82CA-497B-7429-0D1A-147987C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5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2038-FC0A-AEA4-1553-2DB3D9F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CAE52-414B-65BD-1AA8-CDF0A517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390C-6A08-0A2D-6D77-269146CF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8C4ED-05B4-E37B-C520-B50568AF4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0B76B-E853-EFC2-6993-34B87F70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086763-C59F-06D1-1DD4-7EB293E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328EAD-9D38-C54A-C596-74CE2B1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1CF23-6369-9CA6-1C96-784583B5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2625-4AE5-2641-B34E-FED8B98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A2A9F-7895-15C4-01CE-3435E51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31E08-2A53-ADE7-7044-9B812ADC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72A3-5F33-F5E8-FC13-A614C05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19FED-0F8A-CC1A-A5A6-ED91A40F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B5AD4-137F-5772-28E2-2F4BD2E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D1F84-5B55-3CB5-9FAA-3342D43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2A53-F187-DE29-5B8F-9F6C6517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41706-E6BC-A96C-C21F-0DDBF0E9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87DBA-EFB5-57A2-384D-B79EEB45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74CE-D266-5EFF-533F-88B4436F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1B994-9129-A48B-8446-5D6B44D6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E38A6-70F7-D5BF-4D72-47B13C5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81C0-653E-565B-038D-DC264399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C4B745-2703-956E-A87F-63EED2CA8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9E493-CC5C-D205-0A75-FDA9CB1E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5033B-BB6F-75FC-1DAE-71E046D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D2146-F074-5823-660A-1E404CEE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A1091-03E2-264C-B82E-D847D60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2B60F-047D-B2F4-DB78-E7A4C49C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BE36F-5A62-2625-9B3E-8F6091CA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F6E70-43A3-8703-08F7-AEC421A03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32E2-2EE8-8539-17C5-D8A4E33E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B2D55-0EC4-DB8C-5F46-58EA4C26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322" name="Picture 2" descr="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347" name="Picture 3" descr="105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2024-03-10T21:21:16Z</dcterms:created>
  <dcterms:modified xsi:type="dcterms:W3CDTF">2024-03-10T21:21:16Z</dcterms:modified>
</cp:coreProperties>
</file>