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31657-73DD-811E-1119-B1AAF200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67736-1CF6-1EC0-992C-EE5F907C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9500C-9EEF-A646-757F-02811921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6425A-5C99-B33B-D646-0870C2F9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BE4A9-B5F4-82E2-0444-486C0526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2342D-79A9-E871-04E8-3D3B355D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47FB3-D1BD-ED3E-24F0-88B947C0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FAC14-4FD9-B9F1-00DA-A2DC3C5D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87802-0BD9-6A89-395C-D0ACA274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A9B73-D5AD-EAE7-5EA5-9A644373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7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8F199-3493-4580-2854-E9BFF7062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FCE8E-9C67-EE8C-E507-66F9F88DB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AE137-E257-A6BF-D882-084ADC12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B8961-FAD5-97B8-312F-B2A12A45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87058-A799-4A51-DF89-34752365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9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10647-0EC4-D4F8-FE77-FA138875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7222B-B9F9-D71C-634C-9F6C9892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8EE50-27A5-9182-68D8-3707D2E3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BEBD8-915A-0CB9-786C-8D4BBA5A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1D087-ECEE-FEE7-C0A7-66C49CC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1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60042-FF5E-0CFB-3B2E-AB55D3A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48148-D80A-D6A1-DB2C-9A9D2116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F7FD5-A31B-7830-C738-78185A8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33DB0-3F06-F661-1EC8-94457525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D1FFC-C83B-4DEB-3C8D-9A51642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9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5CA2C-5B44-9DA5-FE11-3CEFFA3C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E67CA-0596-E345-35B1-325480107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1BD14-245B-6602-8948-988B9F1B5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C943D-1827-9538-6257-F4838020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C2469-C934-79E6-D167-EB016279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D9851-2822-3F76-57B0-16AE277B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7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B571B-A344-51D6-21FE-79B178A0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3AB3A-D7D9-5174-D853-E80AE920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C8DCD4-7246-4F4D-5274-CFB80855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FB5C8E-B3BA-63AE-807B-291129DD4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2B15A-2BEC-1BF2-B8B4-84C4CFFA7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4457CA-8836-690D-A782-C518D033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570E8E-6B6C-A42D-296B-A4F37831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58C8C6-049A-D01B-768B-AA7A2D18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A4BD-EC10-A620-2DB9-6DB5FB57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EB83F7-7BD9-83F5-A5EE-E7076567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CC5FF9-B772-E224-D971-DA687950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0668CE-11E5-7752-A667-55A72B53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87A8B0-1148-D9EF-3921-AB7ECC6C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31F154-33E4-B98D-1281-2891D8B4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032A2-F2AA-A2CE-D670-CCF801A5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3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B4817-95D2-DAD4-AB23-E035A66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0C1A6-F7E5-E399-57DC-15CF7F24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967D6A-3868-5CF3-D26A-F588FC24B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6BA91-62D8-2A13-555E-5C5732ED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C7820-714F-E6D2-8EBD-810D8911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B8620-3B54-536A-D6A3-CA2F3A45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2FBF0-4F54-46B0-D2BF-2D4AB0B8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B0F6FE-9F6A-E4B3-069A-61BC226AB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8FE1F-CAC9-9167-802B-264EEDD1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338A7-8B91-93A1-4889-AE555592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C7EFB-8A6F-6D8A-9408-5820617A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C81531-B208-708A-EE26-4280BDD6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0AD6BF-B0EC-87B0-6264-979CF0BD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BD846-B8B9-4AD0-E674-4A36A39A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A9485-5A73-D6B6-C41F-AB5880B17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29863-14D6-E80C-79B6-153FA8AC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80D5C-43AE-635B-1830-AC4AFF6A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346" name="Picture 2" descr="1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2024-03-10T21:21:20Z</dcterms:created>
  <dcterms:modified xsi:type="dcterms:W3CDTF">2024-03-10T21:21:20Z</dcterms:modified>
</cp:coreProperties>
</file>