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9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43B2B-F87D-B760-33AA-F20D12B1CF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D2444D-3767-37CB-0EBF-184C862CA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B45B16-A70B-1EEF-FCFF-409224A9F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96C1-7F76-4053-87D4-8DFE1C37D9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A2FB8E-21E7-CD8F-511F-ACE16356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810D0E-E98E-88B3-FDD6-0D24397C0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77E0-984E-4A03-A1B1-03A03CD17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640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ADD99-AB1C-E8AE-F67B-70D5A1FBC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EDA689-9A4A-6C2E-A47D-285B5D2F1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B707B1-459B-883A-3DF7-D5198E2F1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96C1-7F76-4053-87D4-8DFE1C37D9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B5B3A5-4154-7DB0-C1A7-F40F3ED79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97DF8F-EB57-EE5F-4545-DBFEAE0E7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77E0-984E-4A03-A1B1-03A03CD17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830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844728-EB90-07CA-D3C6-548F0A99C1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2E266D-5C61-3B7E-DE2C-CC61FA038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04A0C5-D563-C584-B7D9-4497B808F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96C1-7F76-4053-87D4-8DFE1C37D9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5722E8-0E81-06F2-E2D2-9BC5A921E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1C30D9-8A77-9E00-C83B-1FA96CC66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77E0-984E-4A03-A1B1-03A03CD17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079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EC104F-BD28-A815-D7C2-34C340969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EC3195-49C3-255E-494A-DB21D52E2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004762-4F57-FF36-B229-4CAE31FC5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96C1-7F76-4053-87D4-8DFE1C37D9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488C49-88BE-DC93-22AB-824C0769A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5F069D-985C-F06D-08E1-6B6061F92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77E0-984E-4A03-A1B1-03A03CD17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30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C404D8-3EE9-0EF7-C7A7-E0AF339B3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43F0EC-1C9F-24A8-1C08-F8C430DC0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C2BC48-597C-A5E1-2663-400D9499E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96C1-7F76-4053-87D4-8DFE1C37D9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3526CC-A0C0-3348-9B10-8C170E651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089683-0671-6B1C-2FE8-EEFFD039E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77E0-984E-4A03-A1B1-03A03CD17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088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DA3B0C-0441-7A8E-C202-0C91C189A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13DE0C-04B5-2D6A-068F-EBE70D4C07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0C74A6-DFFD-8328-4D55-3675FB2C7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CD5824-E4C5-D728-4E55-53726158D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96C1-7F76-4053-87D4-8DFE1C37D9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6A019E-A1F9-ECFA-73AA-58B89BE13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19A7FC-C6E7-5EF8-BD8E-3EEE436E3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77E0-984E-4A03-A1B1-03A03CD17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506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891EE-C704-4B73-5BF3-354888DAC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D82D71-651B-E001-BECB-93FA6F01B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98C692-2B55-05CC-9C49-D1DCCBF9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BD894C-5A3F-F475-577A-E086224E46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C072C6-D990-8C34-8954-DEB0C35CF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61091F-30CA-5527-EB4F-DEC63E58E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96C1-7F76-4053-87D4-8DFE1C37D9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C8EC9C5-58AB-2C0D-598B-39FE56582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6F13232-51AB-C55A-998B-D5D5A4921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77E0-984E-4A03-A1B1-03A03CD17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246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24F49-37D5-D38B-7C74-C680BB514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0D5641-57F3-4B62-4D06-DD293C954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96C1-7F76-4053-87D4-8DFE1C37D9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51281C-1C36-ABB3-FF8E-785E0C426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026B2D-C548-7971-D4DA-483283EF9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77E0-984E-4A03-A1B1-03A03CD17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23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BC7AD4-7972-3991-D839-4F6941C7F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96C1-7F76-4053-87D4-8DFE1C37D9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17A8073-7971-5F17-69E3-F90B389B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F3D101-3B84-9408-285B-46FD94FC1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77E0-984E-4A03-A1B1-03A03CD17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969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1513A-94F0-66E9-D88A-935170176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3936DE-31DA-EF25-D374-AF50C7DE7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B31349-F656-F332-88E7-77CA8CD79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8BF743-57FF-523B-FB1B-88BD6F69A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96C1-7F76-4053-87D4-8DFE1C37D9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ECA640-CBD6-31EA-D18F-98A07412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2930FA-67A6-44AA-FEF7-656BE3E6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77E0-984E-4A03-A1B1-03A03CD17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713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FAEA5-0821-D4A0-EA7C-D32A276B1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B74E94-0328-FCDF-372B-B71C8223AE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04AF31-818F-2E0D-7335-4A4AF3B8E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D562BB-D028-740F-49A0-C2890A7F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96C1-7F76-4053-87D4-8DFE1C37D9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07D230-D9AB-8B7B-E6DB-2F91A47B7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4B944F-C109-AB5E-7ED7-ED49EACB9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77E0-984E-4A03-A1B1-03A03CD17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822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FF40628-E2CD-B221-4BF6-4356CB9C4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6399D2-663A-88BC-5C06-FA18C8600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257404-D180-505D-A168-1E350F49A6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196C1-7F76-4053-87D4-8DFE1C37D9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4B215B-C809-6529-2D35-A23618FA69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71C0DE-746D-3E13-CB51-54C113A7F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B77E0-984E-4A03-A1B1-03A03CD17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041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2370" name="Picture 2" descr="10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2024-03-10T21:21:24Z</dcterms:created>
  <dcterms:modified xsi:type="dcterms:W3CDTF">2024-03-10T21:21:24Z</dcterms:modified>
</cp:coreProperties>
</file>