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200E7-96C7-BC85-0055-76BE1699A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A339B1-8727-77CA-58E5-BCFA970C1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59F21-B361-F818-4F79-4D1715E3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A439-7966-4EA2-BA92-8E54B34D4A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8BFCB1-EF46-AA7E-97EC-E031A9D6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07911-55B0-57F2-89CC-F7E6E24A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A3BE-7E89-47CD-8413-8ADC15BCC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29DC7-F49E-383F-EA49-523B4522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0362CD-47BE-6EE9-9B0F-A2EEB9A13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9336A-1595-8041-65CF-B48235E98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A439-7966-4EA2-BA92-8E54B34D4A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959A69-D521-8DA7-A175-0508C164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24A62A-3B6F-DBB9-10AF-CAD4242A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A3BE-7E89-47CD-8413-8ADC15BCC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791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6A58D3-A721-8F5E-24D5-8AC65973B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049487-5453-58E1-6548-F5AAC35BE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5050C4-957F-71C2-945F-32B86111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A439-7966-4EA2-BA92-8E54B34D4A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FF1D71-F449-40D8-2027-054C8ACF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8114A-178A-208B-6E07-71A6878C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A3BE-7E89-47CD-8413-8ADC15BCC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46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11E45-8B1B-802F-14B0-AE5E2416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3FEE21-432A-2ED6-239D-22F71BE2F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09CC01-C812-6238-ECE0-F5859A12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A439-7966-4EA2-BA92-8E54B34D4A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12D80C-54A8-CE16-C201-C818284E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0C55E-B508-EA9E-CAEB-EFA87D7B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A3BE-7E89-47CD-8413-8ADC15BCC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50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11710-7AC5-A6FB-6798-EC7D46FA5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004D66-9492-7313-B21E-B93D159A4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F6D9C-5FD7-02EB-5D3E-2359E670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A439-7966-4EA2-BA92-8E54B34D4A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2FECB5-4E60-2EE6-411E-ACF04845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9A95D-1341-12C1-A7C4-0E6F5DAC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A3BE-7E89-47CD-8413-8ADC15BCC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92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E8C15-2755-659D-7289-1AB1BA178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06D33D-5DDC-8A6C-856E-AF3F45C02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3737A-C1B8-717B-6B70-D57744ABE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D725D9-1F9B-6116-5971-313A19DF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A439-7966-4EA2-BA92-8E54B34D4A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DCC0F0-4436-F5E1-8E50-730917E0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9C8F2B-7D1A-8D9D-589B-E8CC8A8F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A3BE-7E89-47CD-8413-8ADC15BCC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35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D80A8-468C-E54C-87DD-61DE2742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39F5FA-B85A-4C4D-79BD-4C7424755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597358-E4A3-BE65-5251-255421EB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78240B-E431-2168-1CDD-9BD978F93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DE73F3-8600-D715-D483-60933FF20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C43E50-7A8C-0A21-4104-508692247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A439-7966-4EA2-BA92-8E54B34D4A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7CF32C-9276-0D08-0D97-6391E61F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1F68BD-5026-E009-2B05-86DCF0AE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A3BE-7E89-47CD-8413-8ADC15BCC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8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48D49-B355-8EE6-D443-9E8F37C7F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C34FF8-29F9-056D-B2FE-6C9FC71D3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A439-7966-4EA2-BA92-8E54B34D4A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5FD9CB-80F6-4803-DBBE-11012B84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A3094B-F807-CAC9-A471-0A2E41CD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A3BE-7E89-47CD-8413-8ADC15BCC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78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0AD1C9-CD44-6B36-38DE-B3D0D42D4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A439-7966-4EA2-BA92-8E54B34D4A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E44D50-BA38-C72F-48BF-BBF3EB8E5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8E9D03-2A83-A71E-0FAD-F2CE4FD7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A3BE-7E89-47CD-8413-8ADC15BCC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96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A8428-0EDB-74F7-200A-AEB67A74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C5A613-7747-74ED-F998-5782D231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8FE15A-B38F-9B1A-448F-27F58323A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57F621-D25B-10B5-9E69-140C982D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A439-7966-4EA2-BA92-8E54B34D4A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9E809C-2844-DD60-B79A-4246882A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C6CD94-C97A-2DD8-64A5-5B314848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A3BE-7E89-47CD-8413-8ADC15BCC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116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1C579-115D-7010-F129-535001E7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B14055-9C03-42C1-09B8-823711B44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9F4F7B-57B5-1D5B-4A83-A39F9D0FA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2EBFF8-00C6-E8A9-2622-A9A0BD9C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A439-7966-4EA2-BA92-8E54B34D4A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9520E4-5D59-6A65-3034-28FE2316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4FB9ED-E531-69DE-DA18-D92DAFB3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A3BE-7E89-47CD-8413-8ADC15BCC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88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2B0262-916C-A0FA-7B12-9F61D628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4D98A1-FBC5-40DA-1DDB-474F1325D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A43FF-C5FA-F2FB-371E-90987C7B6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2A439-7966-4EA2-BA92-8E54B34D4A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4B6A24-8501-66E0-4DA3-4AB807632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220170-535D-C5F1-5BF1-EE155A1B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8A3BE-7E89-47CD-8413-8ADC15BCC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79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7490" name="Picture 2" descr="10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2024-03-10T21:21:46Z</dcterms:created>
  <dcterms:modified xsi:type="dcterms:W3CDTF">2024-03-10T21:21:46Z</dcterms:modified>
</cp:coreProperties>
</file>