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0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87059-E9E2-F9DD-FBF0-AE0F2E259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DAE915-1AF8-D386-805F-117E74DCE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3EEBBF-71F9-BFD5-643A-74C678F23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3A6C7-C667-4DD8-A711-7DE880DCF9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2F3EF0-5C7E-238B-FFB2-7D114B228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19615B-6204-2D30-02AB-274515413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EC78-EAEB-43C5-A87C-9A53FD88D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102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867E28-3D44-40F9-BFEF-63DC4331A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C2B59A-5D93-51A1-6BB2-EA3F1582B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B302C3-7206-4913-1025-65DA53DBB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3A6C7-C667-4DD8-A711-7DE880DCF9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45898-6019-7333-AADC-CDB64D87D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0DEEC7-CB14-E67C-7814-0A8A8CB6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EC78-EAEB-43C5-A87C-9A53FD88D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789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704FC8D-47F5-D325-5B87-7CFDE5F178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7EC057-7FBC-D11C-A1FC-4DDAF9D7F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0A1F31-00D4-2AAC-2FB4-8E4F63F1E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3A6C7-C667-4DD8-A711-7DE880DCF9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89924C-F0AA-6754-4DCA-98070C94F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40EA96-4D5B-F354-4963-DFB0B3376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EC78-EAEB-43C5-A87C-9A53FD88D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75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5FF1B2-D382-BB92-A18C-0EAA6B840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F53E1A-CA65-D7FA-7178-D6BC54D80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D06F6D-CD63-B690-F5D7-116E063E7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3A6C7-C667-4DD8-A711-7DE880DCF9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C3C401-13D9-9188-406C-166873042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504ACB-9843-243B-06DE-2BFEAE0C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EC78-EAEB-43C5-A87C-9A53FD88D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710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86AA67-7087-A77D-6DFD-B459D2FFA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5630AB-6DEF-496D-55BC-12F8CD832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485F89-62DA-3D1C-6E1A-697AEB892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3A6C7-C667-4DD8-A711-7DE880DCF9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6BC096-3257-EC21-337B-83AE4F31B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80E178-957C-7EB8-4175-1713CF1D8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EC78-EAEB-43C5-A87C-9A53FD88D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99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41A5C-83FF-1208-AFC2-E8E48B452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574294-90C7-E938-0574-F878CE2B9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D613F3-6C94-648C-D0E4-B463DF528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829543-C4E7-15E4-B137-7121CDA04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3A6C7-C667-4DD8-A711-7DE880DCF9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11895E-1134-77AB-B543-F99BC3AFB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2BEB05-C9D7-53AC-C477-BA082E9A4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EC78-EAEB-43C5-A87C-9A53FD88D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59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43BA7-EE41-6472-E822-526184020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FB9EF8-AC30-F287-36DC-507462B93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2235A9-EC6D-682E-2F13-498CC0B01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AEEAD5-A63D-D0AF-D6AA-5CBA3EBAB5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70AA2D-FBB3-33C3-3D81-1BA2F073D5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71FB5D-AFEB-F7C1-8917-308AEDEF5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3A6C7-C667-4DD8-A711-7DE880DCF9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A244A81-6E44-8329-41BB-8AB3F41E2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81F3AD-BC7E-AB50-B26A-D27D1E168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EC78-EAEB-43C5-A87C-9A53FD88D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20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CEA638-48AC-0966-3DBB-FC6493AE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72454A-BBC4-C56E-5F45-2191F1683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3A6C7-C667-4DD8-A711-7DE880DCF9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AD1C28-1E79-CDBD-090B-807D415FB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886083-2B70-7D26-0313-8177BB36C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EC78-EAEB-43C5-A87C-9A53FD88D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023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4A1F27-7F07-A34E-C4BB-C5436B38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3A6C7-C667-4DD8-A711-7DE880DCF9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974B6B-8A3F-C4C5-903F-6C8B34723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39BBD0-7CDE-AC88-6C3F-88D318C12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EC78-EAEB-43C5-A87C-9A53FD88D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225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2D192-9800-7192-0988-BC7A5FF63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4009FB-1D0D-E1C7-E343-999CAE316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98C625-42BB-6FBE-47EC-03AF57A6E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60AD16-8A02-8F02-826D-CD87F2B9C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3A6C7-C667-4DD8-A711-7DE880DCF9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9AE1C4-D6B3-834B-EE78-749B7FF7F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B1B844-1EC8-CF1E-5393-28B54EAA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EC78-EAEB-43C5-A87C-9A53FD88D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347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9733E7-EB9D-CF2C-5295-6BE2BA944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6BD93D-EF3E-53EB-F654-FC537211E7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8568AC-0E3A-263F-4C55-D94D69986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DF33C1-1A7D-4D89-88BF-C71F63B4E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3A6C7-C667-4DD8-A711-7DE880DCF9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56E9E4-D706-F2DA-C692-2364A1A41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04AF30-85D3-59CE-20E4-73F8164A9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EC78-EAEB-43C5-A87C-9A53FD88D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839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EFC053-5789-82AC-B26C-6654897B8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34DDEF-BCAD-15AF-6975-53C023B29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CE2037-58C0-5C04-FA5D-F6E9FC6F93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3A6C7-C667-4DD8-A711-7DE880DCF9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8B7014-6A6A-1C99-B7F3-2C4C201036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3F6415-D579-9579-392C-4FDFB7D48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3EC78-EAEB-43C5-A87C-9A53FD88D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2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8514" name="Picture 2" descr="10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9539" name="Picture 3" descr="106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4288"/>
            <a:ext cx="9144000" cy="687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9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2024-03-10T21:21:51Z</dcterms:created>
  <dcterms:modified xsi:type="dcterms:W3CDTF">2024-03-10T21:21:51Z</dcterms:modified>
</cp:coreProperties>
</file>