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7AA65-870E-B569-A13F-681A8DC0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50115-4D79-9FAE-C73A-89CA5B83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B9B40-D72F-3216-D1F3-DD3D583F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40494-5610-5CC4-E215-1D688FB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37C0-A3A2-ECC6-9470-B24CF76B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CE55F-2B79-EDA8-36B2-A086E80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17F4-8D41-15A3-AF9B-4B053A4D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F2A7-73B1-BDCF-A88F-C43BCE7E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F6567-EBBB-0B4A-6E49-66F16500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1AEAD-60A8-FD15-3965-17E9502D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80F546-2C44-EAC4-370C-0896BB7E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2E2A3-499C-6FBB-A988-AC6664CB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09C0-D62D-0AD6-D049-EE63737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D41F-3CBF-599F-BEFC-0C4CC41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BF515-C2C4-FF79-B084-AAFF9A7A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B8BD-C81E-429E-63F4-B257FA7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F12-CA7C-C1A4-DF14-BEEADF65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C201-41A1-1394-DD73-0E41B41E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9EB30-5252-FC87-7B80-CBD21BA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C5F63-53DB-109F-754A-50907785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39375-5235-5FFD-CE8B-843E3AD0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C6B70-7B89-39A4-D2A0-014C8D12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8D87D-A703-D858-A253-76544AE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0F62-E10B-F0FC-E21D-46875CAC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3297A-26E0-7F94-C81A-C86C4706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07BA0-6925-E905-1C73-8A68D18E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92F1-2F09-EF44-3288-538938E0C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37895-F42A-9B40-45F4-99DD0606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0EDE-8DDC-BB3E-D2EE-AD1F747C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3A821-B352-1A4E-0E58-2AB88BB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7EAAB-BA9D-1F41-38D0-E9843160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05BF-55E3-4E81-AE7E-28A0B1D8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3A76A-5573-8FB3-74CC-C9A6FB64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098D0-63C9-88A6-B230-B259D495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FB8E2-965F-E67B-C6C6-10D23E291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A58C8-4C2C-F697-9222-03E329598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5A9FD-3EC0-8F17-80FA-EEFAAD8A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17C370-5B40-322A-8624-85531A9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90AA0-3661-33D6-29B1-23C3DE90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EF80-2633-BA3B-6A50-2A9A3FF6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374C1-CEEA-C7AB-D553-1C66BEF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B7569-F6F0-BBEB-9452-7E10A335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6E6C66-4358-BACF-004B-B6B5AA4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33747-29BE-311E-5808-16879CB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E01BAA-97B3-E349-DE6A-A5A6F45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9E12D-857B-3E88-6E5F-9CCE971B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833B-BA01-B5E5-811E-BB3D8A6D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7ECD9-6818-4014-A7C7-B9847254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1DE1-5840-A718-64D5-7E97C720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10295-4A0C-B500-0042-5209CE49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A7E02-C18B-0E6D-1909-80512EF0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94FF0-CD39-F5A8-1CFB-9E078D6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EBD42-7451-AB36-A320-A4EDC077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4E3B6-21CE-D63D-B41B-64E1EA890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4DA12-4B13-A198-F4CE-49A7B57B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E7B17-9436-E383-7438-D137FDD8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81042-B0E4-A9AD-A527-A31A9ED9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53E94-9477-2DE1-2801-23807A29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9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C685A-12B7-0679-2ABA-51C2C3E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EFCA8-A932-CD7A-1462-42309638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6B62A-6DE5-4B19-E532-4DE55C65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7C65-B224-4A26-BB57-1F2B469117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6A9BB-8AEC-1F09-C7B0-5657C589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6622B-5A4B-3A00-7035-5744A1A0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98A9-C072-4A1E-A512-AACA1E39E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6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562" name="Picture 2" descr="10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8"/>
            <a:ext cx="9144000" cy="631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1587" name="Picture 3" descr="10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2024-03-10T21:22:00Z</dcterms:created>
  <dcterms:modified xsi:type="dcterms:W3CDTF">2024-03-10T21:22:00Z</dcterms:modified>
</cp:coreProperties>
</file>