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2C18E-8E66-C427-A5FE-B7B331AD7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A1B5F0-C959-5397-A9FB-9FB50E61B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FB1BC-D025-2DBE-37CE-11E45A02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C718D-90BA-2CB4-0D41-6ECDABC1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C1578-3DCC-15D9-AC62-3A929C25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38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B9FA5-F1D9-59CB-44A2-5BD2ECE5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CAD892-6B9E-743C-6051-5837CD1B9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57529-13D5-AF68-6E8B-E0E7F009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224C9-C9DF-29FC-7079-6D4CA640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C1DAF-D87F-0691-851A-13AB43A9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0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447307-CC01-5B02-C1FC-C794E8584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DF5BF8-C489-218E-3D50-DEF16587D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43776-D475-9C9C-70D4-7C1A573C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B1C83-D0E7-E2B4-AA15-E6008A0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08739C-3988-E327-94AD-80D5B043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98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8864-3471-81DD-FBC5-F19F57949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A18FF-41B1-C7E4-F15F-474AD3CCA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7616B-DCDA-D5A9-5179-CAB3E038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DCF7C-A2BA-D09D-2673-3DFBA347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17CDB7-01BB-2F0D-DAA0-5ACA0B9F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7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61AEF-AD6E-7A75-9BF1-EB5D941D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D7BFF3-EB2E-70DF-799B-A6ED89C29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CB781-88D2-5DB9-C507-837D9593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168DF-AD65-8867-4DBB-88156180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54B00-50C5-C09C-12FC-6BDFE3BE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1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672FF-6ADC-62D7-2BEA-41AF47BB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0648A-2333-7305-A544-5CD8A4C94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24C85D-12ED-98E0-A611-93537AA8F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19ED3E-049F-A843-85F3-683A92D4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BC71CD-66CE-9DFB-D933-2EB904E5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AEC28E-EA5B-0B10-753C-153BE41F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56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DEA84-13B9-02EB-B5CA-096FCAC2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469539-EE83-3E05-C724-387FEDBF3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D33616-F088-ED13-5F84-BCF68A3A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AA5B05-08EC-E147-A43B-31E8F5CAF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43AB2B-12AB-6EF3-EB3C-3E4C39514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DF57A2-316C-B74B-AED4-AD91EA8B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3BC7E5-344D-DBAE-AA69-49343FE9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BC6CAC-9A6E-F723-2BCB-FB163110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17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31BAE-7522-6160-57A8-1B1D0B93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B240A3-29FB-E5D4-2D1D-9E39DAF6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4B7E70-E8CE-9A59-32E1-D2B391CD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C7AD29-A972-207A-36A6-D37FF5EB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8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11553C-3A20-D023-2C4D-E28D9114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AA5DF5-C5C9-E7CF-E64F-432AF93C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B64411-72CA-59CE-CF83-09C7C407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66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087C3-5FEF-8148-8A40-FA470A4B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37CD8-A7F6-92AA-CE8B-DF0CAC160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589478-4DB4-C8AA-E3D6-5BDA8EB76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2BCA98-82B3-809F-723C-8C25DB23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14D2C0-2995-8963-E0E1-41BC43F0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A861DB-95D3-694C-0EA5-C6CA27B3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80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038EB-D04D-697A-5438-AF24D922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285969-A4FC-AC30-3A6B-FCEEDD5B2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619ABF-2215-5A29-4115-926A94931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DF119-A88B-346A-4906-5D3B83A4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F342AD-A0C3-D266-F034-0DD73B16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282C1E-CDAC-C470-740E-F14249E4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94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CA3C47-BD41-EEDD-CF0E-F9763D87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A580A-5E45-E23E-720F-361F03C0B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2C641-FCFD-60F3-6486-E8A1B860D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B03CA-61C4-4BAB-AFBF-C31931F838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6303D-D29D-84A7-36BC-2BE1A8DB3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F6F3C-DB42-003D-EB7F-D5FA48901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B38E3-CC3D-4C5E-BE37-BABE9772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7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610" name="Picture 2" descr="10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45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2024-03-10T21:22:09Z</dcterms:created>
  <dcterms:modified xsi:type="dcterms:W3CDTF">2024-03-10T21:22:09Z</dcterms:modified>
</cp:coreProperties>
</file>