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9046-0450-1846-E66F-4BEFF5035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D7689-BEFA-EE3B-E457-BBBBDE13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96E78-3E5E-7E76-E5E3-87B1FAA4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C90BF-9521-C14D-8298-2674966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39685-8A19-ED05-EAE8-DC046D51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A213D-0CE9-4BD9-D848-35F78667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D4206-DE09-2A22-AE30-875FB705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8D666-3E87-B589-D1E8-1BFF370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CBEBC-4424-78A8-6621-578E8390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57EE2-E008-36C3-91C6-06391E3C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2F0F44-91EA-4EC1-7CC2-7F2A5185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78640C-695F-B63F-8D55-F5AABD94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0D9B3-9B2C-9C4B-9882-15694CFB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020E1-C72E-A827-097E-2C0D29E0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CE006-F856-4B9C-AD51-C0B96AE4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9D642-48F3-F9FB-57AC-E696A639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6B672-DDE9-B2F7-5B54-66C94A12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EF5E0-74C9-4F99-CC87-F0DAFC23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F78C3-DB5C-D92C-14CF-894EB103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5D2D4-1043-BF72-38FC-ECEA799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0777C-CF48-77D2-B77F-FCDD2EE5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AAA76-FF61-10AE-A437-C5A64F21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2974-63A7-EB57-DADA-F59EAB18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1EF4B-0B90-CEEA-F328-5C265B5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5D83A-B7FB-C9FF-CDF2-61442FA2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06FD-00F1-16F0-6D5C-74C1C8E4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7274-9661-EA23-1B56-1BB5DB6D1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AE979-ECFC-6490-11E9-4245DEBE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62BDF-1199-3D47-BDB0-934A5DF4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6DD90-2DD0-F9A4-19E9-82D5D57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C4F36-25BB-0858-28B5-03D09192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76FE-1FA4-A1D8-4A53-1DC94510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16C36-EAAB-312B-4BA2-8ED49F7D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882F9-40E3-92D8-891A-218BDA18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2FACA-AF64-BF13-BD2A-05222ECE8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D0E4A-11E8-4392-6698-ED650A64A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BA6EA2-D00E-43FF-B6F8-16BD2C4C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A7751-FCC1-F243-20DC-3C1A404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07D46-7B31-786B-A709-110D9145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56AC-3095-05FA-12FB-BF662DA8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9494A-C8F7-6991-0774-08EE3B50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F62E7-52C1-58F4-F2B6-F4AEFE5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54BCA-B206-E297-D4C1-20D9A4E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FBAF9-5ACE-5367-B3BF-3F46AACF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1EDF6-EB72-DEE6-BEF2-6BE5973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D8841-5941-0A22-37AA-2F14801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9176-C9BD-FCEF-D14B-74948329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838CA-5828-254F-2EE9-02533774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92DBE-15A9-873D-75A2-F71112E8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50713-84A7-5F06-2F19-849763F9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374C4-BBBB-05E7-4080-66EB26CE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D3546-2EB8-9F0C-0E68-84301DF5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0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31DD-4958-7F54-B2E5-5F324487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64BF0-34EF-BB0C-6EBC-DF111A67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3F19F-C37A-2DFD-BCC7-F768E93B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ED549-31E0-6DC7-2920-22F99ED5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3E61D-320F-D817-5872-BF365FE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62ECB-62D1-9F30-2DA5-C6AC1D5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87E2D-3E1E-C39C-1248-3D7337A3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BCA10-009E-477A-4CD7-64C91892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EA659-357B-89AD-3774-FD2AE27F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0561F-821F-02AB-C06F-15C6FBDC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5BC4-62DF-6ABA-6098-F028F615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634" name="Picture 2" descr="1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4659" name="Picture 3" descr="10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2024-03-10T21:22:13Z</dcterms:created>
  <dcterms:modified xsi:type="dcterms:W3CDTF">2024-03-10T21:22:13Z</dcterms:modified>
</cp:coreProperties>
</file>