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E0C15-D4D5-57BD-17F3-0BDC8FBAE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9400BE-E304-771F-7725-B74AD1EDF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6C2FE-DFC8-2DA8-F445-1B8DAFB0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A203-6353-4E4E-BCDE-0221EDE2D8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8D2C2F-B4AD-71EC-4CD9-D271471E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CFEDE-C063-9962-3670-E924766F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D71C-8FB7-4D09-9CF5-452EEF814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61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9D2B6-52A1-CA1C-B4EC-875BF307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31D207-C590-12C5-257C-2B3E9B907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A680D4-3975-A5E6-73C9-750FFBD8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A203-6353-4E4E-BCDE-0221EDE2D8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2139CF-F972-EFC6-6E7B-2EC0E4E7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A7F7DF-63A4-D368-E135-90FBAE14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D71C-8FB7-4D09-9CF5-452EEF814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98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209180-6C7E-E99D-0560-914036768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8804E6-7F26-97DE-E1DD-AC59BF50E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C2322E-5C96-042D-2994-1D6487DF3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A203-6353-4E4E-BCDE-0221EDE2D8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20A161-3A34-25C0-D0BD-36BF7D5E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4C825C-73D2-247A-FAB4-AFC8348F9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D71C-8FB7-4D09-9CF5-452EEF814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97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58F54-ECD2-C575-CBD8-A6AD24D7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8011D-C052-CC93-5681-21E40EE66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7C6C3-6D69-4B88-AE1E-C6C2D290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A203-6353-4E4E-BCDE-0221EDE2D8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412016-CB5B-94DE-FF5C-A90A0CB14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F02AF2-1F95-99A7-A707-B0E88A89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D71C-8FB7-4D09-9CF5-452EEF814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97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CAAF5-FD6E-A957-B26C-AE017614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06AC81-A0D1-C36C-8689-4E603C523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ED2375-278E-D3E7-6147-3C2601E35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A203-6353-4E4E-BCDE-0221EDE2D8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A6046-7796-750C-01F6-F8E34F58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BEA0A-9C28-6C38-DC03-BE30A8D1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D71C-8FB7-4D09-9CF5-452EEF814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44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1958B-D651-7239-3A35-F5FC0C2D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5F6D52-56E1-5AD9-0569-E23D753BA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BE120D-E787-DF61-DA19-93D405303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F92E94-2912-044A-5EB3-D982FDB2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A203-6353-4E4E-BCDE-0221EDE2D8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62050D-DA26-D6A5-26B7-581325D8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603C91-00E7-D2DA-7D7C-4B581E7F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D71C-8FB7-4D09-9CF5-452EEF814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39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A35F7-BB55-5804-8967-2871A291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C6B17A-27B5-FFD9-0785-04ABF24AA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1CF465-823E-17D1-85AE-09192E258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6B9243-1825-D36C-D957-B7742A8B1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629031-455F-3F31-2671-9D17C8980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CCA519-2852-8C24-066F-99446979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A203-6353-4E4E-BCDE-0221EDE2D8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E28AFE-54B1-4DE0-D599-F9442175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061ABD-764A-5997-8327-50873B36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D71C-8FB7-4D09-9CF5-452EEF814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5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DFFF9-EAD1-AF9E-690F-A6D21A64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DA8496-361F-0046-01ED-0B246BB2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A203-6353-4E4E-BCDE-0221EDE2D8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14B69F-2BC4-24D4-BE78-DD881E2E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5BFAC8-A208-B69E-0509-86DE29F9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D71C-8FB7-4D09-9CF5-452EEF814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3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3E1A92-4885-CA09-F5C0-0A247EB6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A203-6353-4E4E-BCDE-0221EDE2D8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01F37F-D642-C674-5082-E682710C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7B69A6-609B-75BF-2583-FD7E3F2D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D71C-8FB7-4D09-9CF5-452EEF814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13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0BE20-9D23-4F17-29C1-BA5291D4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E694E-12AB-8D4A-4B2E-83E75E4CC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710375-5928-B5FA-A590-41AABF1EB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E2727D-3678-B051-ED93-083FCF0C4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A203-6353-4E4E-BCDE-0221EDE2D8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FC7997-605C-A49D-B2BE-626645E2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9C92F0-5615-F58D-62EB-7C1E919F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D71C-8FB7-4D09-9CF5-452EEF814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04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89D11-1366-DC67-03FF-D3C3B83D9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EDA018-F8B9-D064-93CE-64FCE4560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025128-F326-762C-7748-3548B03EB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FFA33F-94E1-828C-3DC6-302A540BF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A203-6353-4E4E-BCDE-0221EDE2D8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931169-F319-690B-C95A-47FB4062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98E996-2A00-613D-922A-C13D6023A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D71C-8FB7-4D09-9CF5-452EEF814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79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E5BA1B-4350-B079-8DC7-B413B5424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A42B15-7537-56E8-80DB-8E1326D21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A84701-337F-D8F7-F1DF-D06EBC9A0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4A203-6353-4E4E-BCDE-0221EDE2D8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7423CD-4C2C-5C5D-1118-6D83A503F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E6F630-C77D-CB0B-A742-438A91E63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DD71C-8FB7-4D09-9CF5-452EEF814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65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4658" name="Picture 2" descr="10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683" name="Picture 3" descr="106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95684" name="Picture 4" descr="1068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88" y="1589"/>
            <a:ext cx="9180512" cy="688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5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2024-03-10T21:22:18Z</dcterms:created>
  <dcterms:modified xsi:type="dcterms:W3CDTF">2024-03-10T21:22:18Z</dcterms:modified>
</cp:coreProperties>
</file>