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1CF6A-12F5-F04A-0EA1-943183A74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A76C34-AB51-036C-1616-359D2D158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24304-6EA6-EFE0-2177-CEB4900C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89C35-ED01-E8D9-DD14-79C3B87F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88B56-A440-C25E-081D-292D08C0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3839-1908-5DD2-387B-3E35032A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2B60F-AAE3-8AC3-E07C-955A4461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92283-A5A1-C6CC-EC37-D823D3E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86FCA-0823-A670-A45A-DA65C7A6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1D486-0FA1-CD49-7421-03A64B4B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8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BF8E88-053C-8AED-4BC1-E825FB1DA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6B8D9-9220-2418-FEA9-199696D56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C54A8-CC22-5508-91DB-94CAD132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16383-CC48-99AC-BA8E-F684AE90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BCE69-81B8-C058-1AD4-74BC506A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593D-4F5C-3C56-5C64-4D732DF2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7CF54-D475-D7BB-2889-8344BC33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28AEC-B461-E4C9-67AD-D3F8110E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B6109-991A-D4E0-51B1-C47C50CB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66919-1079-AA2F-3D98-94AE958D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5AC66-89CB-5B63-1AB3-A05DFC27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1CF24-652E-CE27-8E32-C0B3AA87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158A-8DE5-E3F7-0BA8-A9DC7CD9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809A5-4B39-18F9-30BB-7293A5D8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16799-CD96-5F83-8ACD-FF823E99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3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EE4F-B1A6-B0B0-DE97-057011D4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55BEA-9923-FC67-BD87-69BAC0830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C9D23-D6B2-AE1E-7A4F-1315298FE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EF6C9-70A6-6409-009F-74E45D7D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42D36-AB8C-D2DF-1DAB-5908578D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A3BF0-BD32-53E8-54C0-95F6724F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A8D3-16BE-1940-9302-96EC64CD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20233-54DC-1F57-C7B9-2B0C69D8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4F3D5-32A4-5EE1-62FE-8E4E641E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C4D86-E946-1C90-BE09-1C9CD8ACF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BF6CE4-EF15-57B6-7F58-2E3F592DB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A5F89-2DE4-92E1-BF8A-AC44F240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DB8AA-13CE-97B3-B207-4E773845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63619D-0B08-6DD1-5F51-826E7E02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F58CF-C55D-FD8F-BFC7-27CA7AF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2F2BC-8882-9985-E4A7-DB7ABF9A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400E5D-874F-317B-5ADA-ADFA8943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13F47-D841-2980-F180-EE10A7D6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4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901E46-DC09-CADE-F7E0-75ECD74C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A46C75-B72D-3538-25EE-97695ED1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E2806-8E97-5314-4047-49CE60B4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7E137-F141-AC28-51BF-CA64E9DC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1F834-9BC1-2166-C99B-69E7A663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4DDD6-3383-232B-47DE-71ED3D0C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259C3-2A2B-7787-6661-220A1F80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99BCA-B89C-5927-B440-298675B2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9C676-0FE8-03AA-A9CF-5F4AC1E9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C0BBB-D8E5-E40C-534B-4657B193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7E86E6-7908-88A4-6EA0-6E7E535A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F9A9E-B133-8F16-923B-8B963DF1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DDDED-6617-1743-D6A2-7540BD61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F3AD2-5EBD-BE70-E9D7-9DE0CD5F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50D58-3A5A-85BA-5984-6B86497C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3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37587-AC08-4DFC-C924-4621201A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77B87-F82B-C845-C658-8478982A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B854C-8CC3-2893-A24E-63419A585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60286-6B15-5E8C-60A5-792A71C90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4F530-594D-C101-12D3-23410340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5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706" name="Picture 2" descr="10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31" name="Picture 3" descr="107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7732" name="Picture 4" descr="107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2024-03-10T21:22:27Z</dcterms:created>
  <dcterms:modified xsi:type="dcterms:W3CDTF">2024-03-10T21:22:27Z</dcterms:modified>
</cp:coreProperties>
</file>