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143F3-4681-112A-BE46-56F20C59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7FC7B3-53D4-4595-373C-6FCED2204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42E7A-4804-485A-3DF0-2F8B10ED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EBDC3-1AF6-5D31-83FC-FB03C206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148D3-F199-4A4D-9D27-1B9D1582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1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1E7FC-FD31-EA2E-5E87-88EE02E9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458272-D3D6-683C-EEF3-58D15C5A7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B5455-CAFA-11DC-E0B7-9C7F7FC5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F9917-000A-2BC0-8A38-72759A4B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761E6-E900-7A07-B683-37C2135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34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AEFA4C-F98A-73D2-4DC8-FF5A3F7D2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2CCD71-2D0B-47F2-238C-A2F374C1B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CD5DC-665F-45F6-5431-D3BCDAF2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E301C-5366-3302-6E07-2FDBCADA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8240C-5681-0685-5866-E3156510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1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05309-A773-C33B-E552-B297FBF7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2FA1D-7039-F643-D215-D44D672B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8BEC8-C69A-8AF0-B6D8-634188DD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B7FD4-C8D9-03B4-D65B-E112765E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C1FB0-6FC8-7D99-9F78-DE3F11DE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23D83-ECEE-68AC-121F-3C0EAE36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9F434-3892-A10D-56AD-E3CC1E46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062B0-CACB-CCB5-0267-B0408F04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2AD1A-EFC3-D8A6-A478-6484865C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A671D-B139-27B6-30B4-0858FBFD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2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DC88F-5734-A74E-900A-AC8C943D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39268-3220-16DE-B784-769CF8ABE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8EE6D6-8122-4216-0A4D-A80946CDE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22688-3100-EA9D-E4C5-43A78912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29C6A5-BF81-4134-E315-A1482152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264C8-95DC-D05A-DA51-46FA66C6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63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D7294-BB25-DA90-CE03-7387B2CF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EEBE7-EAC5-2E65-6792-31CC4430A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AA8626-BCDB-1C66-AECC-741C6AF0E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A133E7-6E5C-F3AF-5A15-83E9DBC26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CD468C-7B8E-20E4-A856-427807846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17D81F-0BEF-0CA8-E275-72085123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27FD94-EC5A-887F-045E-0059F11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BCBB70-B6C2-BA14-4139-02810559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5E293-9FE3-E249-872F-43D3EE66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379A8E-1C69-B110-622C-65FBAFC3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21FE6A-58AB-7E71-45C9-6FE9E06B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ED0B52-A3EC-2422-B3D1-198A9794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8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807D95-8168-F9A3-3994-4B0A559F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82505-B608-E25B-5250-D023AE3A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2CFA56-D00A-D240-8881-BBB87636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4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61637-F9E0-E6CE-155C-3F57C964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394AE-FF5D-D760-A5AB-8EADAF40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057B9E-6399-4C73-5E12-E67163B07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56AFB6-3957-885C-D41A-B5475CE1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FBCD5-5E9B-2D0D-A126-9F47357A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8F966-3E5C-779A-E726-2CE0A5A7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9F27A-6BA9-9F37-C77E-5E2FFA39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79B025-0DAA-D37B-6895-15363E3E4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BFAC5-7F65-F982-3863-DF733D68A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94EB7-ADA2-B460-DCD7-0E703C83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21CE6-37C7-C496-EFC2-7C6D517A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29C20-2791-5DB6-47AE-0F1EB1BA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7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4D39DB-8E33-31F5-5641-BA23EAEE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CCBBE-053D-CAF0-C6F7-B25325A6D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E9E5B-6897-B13A-6FB2-227D6F9B7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EEDE7-06BD-4470-9B9F-908394DFEF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268A6-DD9C-2E05-C5DD-01DF83A96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30F61-566B-D46A-4BA4-392A628D0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C83C2-AB03-4A71-8F85-C30D9B8B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14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0802" name="Picture 2" descr="10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1827" name="Picture 3" descr="107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82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2024-03-10T21:22:45Z</dcterms:created>
  <dcterms:modified xsi:type="dcterms:W3CDTF">2024-03-10T21:22:45Z</dcterms:modified>
</cp:coreProperties>
</file>