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4BAC5-232A-49B1-D683-3CCF3CF59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E497C4-A8EC-BF7B-2278-270E90894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FD9C3-8FA1-E50E-4F76-8C426BFE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C3B01-8E69-6EBE-2EF5-40BC253E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0BEEB-608E-2AC8-DEB7-22F504AA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7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4A1DA-F989-496E-F63F-5ADB9A51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ACA30D-74FC-0B70-39B6-247A851FC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1AEEF-B1A6-3FD4-425F-D8E7C3EE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679F7-379A-7D1B-07FE-CC10A338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F7B4A-37BF-7750-4282-D2CA445C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27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1E9E45-1CCE-6F95-6CEB-7B050C9B6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D2B7-BF1F-9B56-0273-499121A62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640CC-E95D-E225-7F76-C6FC5732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C755F-FE88-D9C6-06E3-4DF87968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CE166-CF53-EEC5-5115-7758A265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4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921E5-1717-475E-0039-7460C0F3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07CEC-71CD-7B2A-11A0-1C33B4000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2AF10-BDAD-E0CB-7C6B-351D2F9B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79B10-C037-1E62-FAD1-0D428E53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78221-F6F2-5D75-F8E4-3178721C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4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831EC-25C7-8793-61A2-1E8AD073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704BE-2B24-933F-28FB-9678D6BBF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60056-78AA-5DB4-02F1-3555DC35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4D8D7-AE2F-2ABC-B014-E12F256A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4578A-0767-CAAA-A403-8866F22F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4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515B8-8FEC-7BFA-DA67-342EAF07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1F394-DD47-682B-9BC9-416B64908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0F5824-4E04-865A-0B14-E70651184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8DC63-32C1-79DA-965D-83C2E9EC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76E7E-F049-7C40-3F16-3E45D289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F88D9-D0F7-AB2C-6E3B-0E31676F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2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75589-12C8-2668-6E79-E50C29E7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94BCE7-2CBA-4665-C21D-61ED45920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F369D1-9F3C-455B-3C94-A6595F109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D3C9CC-87CE-094A-A364-72B927B2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206D45-9D43-CCA3-EC16-8435CA5C9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5420E9-F195-637B-A181-7A39D813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AA585A-8AD2-FF8D-7602-9939F317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0EA6A5-456E-3B2F-78E9-B72353F1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52777-4BCD-C91D-0A01-0B208F25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597B8A-4C86-4E75-C542-38D7A5E5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839547-F4A9-B2C8-F33A-5F91A75E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FD0BDA-57ED-B54A-912E-24A8A02D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5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DBA9D7-2AF3-FDB6-C5AE-5EB42DAF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B46123-17E1-D568-8995-73274D73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ECBC0F-ED92-C4EF-014C-95F188F9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35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DDE29-8F45-6D14-7C58-E0B9111E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2B224-EA4D-13AE-386C-F99653673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252743-E255-BAE0-529A-88B8989A5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F7D796-DEC7-CB9F-1EDB-9AB6E82E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43811-7F25-4A6F-84B4-FC13D8A9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05EB4-90FC-FF44-6D3F-1A494762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5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77259-DC01-EE0C-C378-AFE7B309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C12BEC-A728-D551-B31B-9AE44390E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3A6CE-5F46-31B4-083F-35804652B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EEE7F-A296-EE2B-EC27-86397692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C7E94-69D8-0A91-9DD6-9FC08D86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C1BE22-ACC2-9A9E-F13E-9868146E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7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B2EBE7-F3DD-EFEC-0595-D4E6EBF1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280AA4-E8EA-DB76-8B58-CA155FE35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DCBAC-F29B-5A11-C299-6BDAC254E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768D4-9131-5035-9FE2-F6C3726AB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0A6AE-77CB-5986-3693-96C446E95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7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898" name="Picture 2" descr="10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23" name="Picture 3" descr="107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05924" name="Picture 4" descr="1078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1805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2024-03-10T21:23:03Z</dcterms:created>
  <dcterms:modified xsi:type="dcterms:W3CDTF">2024-03-10T21:23:03Z</dcterms:modified>
</cp:coreProperties>
</file>