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1FD63-3728-8C27-C55B-4B00FA6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0C998-6546-7F3E-DE61-737528B2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DE247-FC77-9079-7BF5-DC46C9B8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14BBE-8462-4C9F-F209-828BBBF7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6FB83-7918-9BBB-3A13-CE14A65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7102C-9DC4-72FC-475F-DDEB3208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BD495-F2F6-EA2B-D4D4-C2172ED4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4BE52-FB17-C061-85D4-A37B906C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82530-FED1-843A-7367-BFDBEB53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9BA6B-3290-A5F5-9C1C-4C7E2A58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34BE9-859F-AB63-9229-B823881C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7B3345-0E57-87E8-E904-D450BCCC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628CC-0C34-8D69-EA36-EF32003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BBC1C-CE82-C1A8-52B5-6AA10263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67BBE-24E9-95AC-3E2B-BCE26712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240A8-DDFC-D6D1-B816-76CB9E39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C4945-C1E5-4529-57E0-3D76F695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F81AC-D064-D28E-245C-7A50212B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86551-A549-461B-0FEB-EC43DC9D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67261-B40A-DDAE-14FF-5421C48F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1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45A6-8D73-3B4B-AA13-535D9FD4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9D248-1B3F-9742-F997-C3BE3B3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41062-95CA-F81C-3A05-07C630D6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B2E55-C50E-552D-0C69-43C4963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BD01F-062E-0B49-8543-785605D3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36B6-1F9E-6202-FDC4-0D3EA710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1B2DA-E823-3F75-6F40-20B644CA2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4B231-2400-7F79-225F-FBBED34F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0D189-B55A-B055-69B6-ABE15EE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04221-332F-6435-986A-0F061CC5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DEE7F-3247-17FD-4311-DB1D76E1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77E7-A686-ED50-CCFF-6AA96FB9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83B12-5BC3-D0FD-AA6C-BB2D1ABF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D3A63-AC64-D878-392D-E0B72DAB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35F52-E4CF-E9F4-6762-FF7A73854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446D6-F7D7-CFDB-D662-9CBDBCD8B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5A8C5D-794F-9F64-964A-DBEFDF59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6B18B-3871-6D42-94DD-B92A65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E031C4-35EE-8DC0-0A96-D25B2EA2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A7C16-D667-8688-E13B-1A274B80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7E70D-82D9-A929-2D7B-535B7D0F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7C45C-3E9B-872A-49A8-EFA6FE48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854B6-3A29-561C-6654-77335088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433D9-6249-3187-2DB3-B4768546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FB247-062E-E856-6825-67E485EC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D1B0B-C358-2770-E95D-00134B19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FFA58-6037-4A17-CCD7-35E3276B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5C0F3-F13A-6C12-B564-B2109E9D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88BB3-E513-A3F6-06E5-78E31695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DAB86-67FD-64C4-00A1-5BD0BD4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511A4-A517-ED73-1C9F-748D125B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103D1-C475-8B6B-9F9A-BAECE874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EC83-9F62-87DF-BD82-A656E8B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01AFA3-0386-2C83-936B-ED19502A5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7D6A9-65F9-ABF1-3CDF-C83FDFBF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DC75A-AFDC-3990-ECCC-8B2115D1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11FEA-C0FD-6341-A6CE-66003658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D3FD4-1CD2-6B1D-931E-5F2320C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0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41C69-C7EE-0583-1953-24148A2D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84AB9-8F7C-97FC-9FD3-B2DA107A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CA9F7-1C93-F533-A7D2-301A6F54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DCD4-D659-42B0-AB54-4253B34D8B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40C31-FA5E-19F4-345C-281CFF9C9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58890-F808-A0F8-82EC-2464B70D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310A-6911-4F04-8244-7F40BF7F6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22" name="Picture 2" descr="1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2024-03-10T21:23:07Z</dcterms:created>
  <dcterms:modified xsi:type="dcterms:W3CDTF">2024-03-10T21:23:07Z</dcterms:modified>
</cp:coreProperties>
</file>