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1EC34-CF83-8202-3479-4D0C815C8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3D249E-1C59-BBC9-741A-85CBF44BF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9EB2A-6AB7-E7F8-06AF-3ABFEB73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31CE1-B930-122B-4BD9-054B1519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3720B-9D77-7C3C-BC70-04918C5E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6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C2F4-9ECE-314C-5422-67759468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FB30A-E1E9-7929-FB90-C809C8398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E9BDE-C203-E1D9-681B-90E4DB1C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C13A2-2D78-4698-C738-33FAA613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741C8-C2B8-AEC7-38C3-4B195D61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D62BC9-C83E-7737-FB0D-6E38ED808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E047C-2BAF-9EE4-8A49-06B633A7B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E9631-63F7-E304-E7CE-A529AD62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0FE20-F742-DACC-9166-C3B333FC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BD10B-18B0-70A2-5F03-3973E0B5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0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D7905-E8DD-B8E0-6785-DDE9F61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F4F9-D879-8F09-A512-89FB7527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9C0C1-A244-FA5F-401E-C4CC1DFC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BBD9D-708A-B415-8B7D-F1E23BA3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0DB0D-D3C9-D79B-B178-A08E7D6D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1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C65D0-465E-0B13-CE9D-FA32A4D2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EB42B-8E9A-FCA2-9393-51BA4535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D1FF3-49E1-D7BC-6599-7363E41C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1F06A-8370-A0E9-DC6F-5A0C2387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3302A-5187-B9A4-AD2F-7138AB0C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E716F-733E-DE00-D0C5-CCF1BBEE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BB2DC-46B0-8008-5F2D-C92E4FB15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9CBA3C-6F93-92BC-9710-89211F550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4E56A5-D7A6-365F-FA3D-EC0F8AA5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94119-64ED-4636-F28C-192709AF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D1F1A-056D-CED1-5BBD-D4A40F92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9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5A142-5766-91AC-CCA8-3493F492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EF768-F740-7C0B-1066-B2126BD0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EEFD2-D8A8-997F-094E-F0FAEB039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5AE738-FB43-939C-38E4-0ED1AE5B4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2BA14E-053B-EF49-D28B-70736BFAF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1B855E-802E-5D38-6B50-1579FCE7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AF4F57-F8EE-4794-16C6-3B4F2B73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01D86E-CD9F-C3A7-A7B5-A2EB6CD7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3B6D9-B8B4-EDA6-69DC-EE927EF7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341150-7DCE-D130-5B92-63409D17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3595BD-D77C-CC41-C936-7FD2A9A6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7790FB-B07C-8587-B29D-65A3FE91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0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8BB79A-8331-54BC-4FEC-ECFB9E66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DFAA79-E391-F45A-FA50-AE96577B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8356D-659D-3070-9C01-25CB3F4A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57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34348-EF4B-E025-8405-09C2799C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F9F6D-92CE-B25F-E8B7-B259AFD0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A4A85-B7B6-D9F1-51F3-F4B76C88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D043D-3DB4-C706-34F3-A602FD89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C7321-9CCE-6562-BA24-B56D9568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3CDA3-F580-23D1-6594-D0F39800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04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E63FE-791E-89F1-681B-287C1CB1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06029D-E76E-E07A-798A-F32711744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B21FC9-FF66-0B60-8848-09D29030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84800-D54F-F905-8074-DB52B0E6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5024A-3E0A-DFED-2BB6-DCAFF739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660AD6-7155-9D3E-D0F7-6B7FBBD1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9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0EE549-5756-7AA9-C85F-ADAC1356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CB7EA-0E8C-164F-4267-D31B8D04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901A3-AEC4-074E-962D-B19F3A036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401C8-8B31-2920-3F98-53D0B39BB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90457-2BF4-AA38-386A-D255A6084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8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946" name="Picture 2" descr="10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2024-03-10T21:23:11Z</dcterms:created>
  <dcterms:modified xsi:type="dcterms:W3CDTF">2024-03-10T21:23:11Z</dcterms:modified>
</cp:coreProperties>
</file>