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3EC3-06EF-84C3-9A87-FCA7B907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50A88-9920-EE5F-4500-798967B85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15D7-535B-4B5D-B58B-0D9CDCD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D8F1-BC9E-1312-DEC2-3AE6DDE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361E-8C39-68F4-C359-2D7A5F1D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1E792-3E3C-FE0B-241A-6E6C0742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6BE7F-D624-2BF6-BAC4-B13C09C7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6D40-5941-F2A8-592A-4F00F71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7ED9-0A6A-19C1-ABC8-9ED313D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0621-4AAC-E087-D271-0503AA15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60A70-9988-1DE4-4892-86DDC48D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CC992-CAF7-782E-1E86-009CD072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8A52-888A-E23F-B2A0-2EAD07CA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65AB6-3BB6-7EAE-8296-C91802BA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8B246-479F-00E9-A3DE-FC544021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7015-37B1-2011-A88C-2EA11F86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A77D6-8DF1-C6BA-AE2F-7172461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14786-9868-DCFF-46E7-B30CF44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C405-48ED-53DB-54AC-09EE749C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E3DD0-D55A-BB74-F827-701FF0A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137F1-ED9D-462F-1755-0E9B2020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71966-4B53-EE4F-FF06-52EF6D36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5759-F83C-A1FB-E220-406CFA3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41DB0-35B5-2740-7E25-5B39625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B814-8324-AD48-06CE-9EEFE103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41E7-44BD-BB5B-C50B-01C9FE1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DC7F9-8C88-5607-29AD-6709D4DA1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E3A3E-472B-A17F-B00E-90B0532A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1C48C-4117-4320-6EDD-17C71C31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FA93-03BA-02D4-BBBF-A302C4C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95A7E-BD96-9D55-9BA8-EADD2E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C0AB-2D9B-E4D7-C71C-09803547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6E9CC-EC52-0628-3B66-8916F733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156AC-E68B-D5FD-8852-14208D7E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F3628-B81F-1EF9-F1FF-E61B46E4E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B4721-9A95-398D-000B-E9C10949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CC8B0-6F1D-7326-40E6-635C55C6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09DE3-FA96-726C-2CE8-0F56EA1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E85DB-4C53-059D-A82F-2AE77279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633D-B9B9-FA57-4D57-90BC8C20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830D5-AD59-98B3-D501-225B223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90D32-05A4-05A7-90DB-48448467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B2FE2-2E8A-9D92-9558-1025D7F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BC6F5-16E2-F11F-1639-E58D2A76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92BE4-9E3A-1D5C-8277-DE542E7E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CB395-3894-D5C4-1034-AA5D2A04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7A3E-2999-4BB6-9699-312DBF5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EFF9-0628-149A-9DD9-F6B6D459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8D3A5-7FC1-D532-71E8-B4123CE2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0059A-7E91-C111-5A9E-5A914843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0225-A1C2-C56B-364E-1C3511A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39BB8-9FCB-DD3C-07D1-77FCEDB3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C8DD-00E4-9CA4-14C4-12DC088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D7078-AC47-6AC4-0D07-74A757627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E2D72-DA9A-545C-C0BE-97936396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4412E-9999-D8CB-0E48-2CA3620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3A139-B8AB-D226-E7D3-3507B344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904-A272-A26C-53D6-6EE5031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E112E-B2FA-63C4-5D2B-C2D0BC30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5EB1B-FF85-64A3-E517-DCC03BEB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748A-A6C9-C6F7-EA49-9B2A87BEC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A201-600D-FA6B-FBAF-E0D33AD42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23344-941B-4665-8AA2-EB40259A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970" name="Picture 2" descr="1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2024-03-10T21:23:16Z</dcterms:created>
  <dcterms:modified xsi:type="dcterms:W3CDTF">2024-03-10T21:23:16Z</dcterms:modified>
</cp:coreProperties>
</file>