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66934-09C3-A913-0456-EFA75E33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8E8CE-CC03-BA4C-AEA6-57A6DAF0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E8505-C1FF-A60C-8FDD-379C2920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BD33-F5A5-25FB-9516-FBF70146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2D04-BCAB-B9BB-139C-1822E35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CF48-5F06-57D7-0432-0A5B47F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DF57F-554F-739D-2446-015FF36F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B0C58-4C76-190E-CB82-A57C0E9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16058-627E-043A-1982-436CCCCE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C6766-5FC7-22F6-D093-0F1ACC8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1E183-4307-3E2C-46B0-BAB421A7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7A2A2-28F1-A7E6-4D01-03FC0A65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B891F-664A-BB87-3ADE-1F3DC9F7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C4F14-9D31-1203-F0A9-59F33CC2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FACB7-224A-BB87-0315-8E36692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71DE-9D81-1D58-85B7-12011A4F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6EFB-E6E1-0F17-6C93-9FE04678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74925-AD29-8D04-F44D-5D3B8C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27641-4FEF-1E84-51C1-341C92C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EEA9-8846-6477-335E-9DB9BF86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EC72-493C-4ABB-8152-6F3CDBD1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E5AA-7BED-83F6-3A22-E3B5412C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EB53-C958-7011-0A7E-EE9E6E5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019E8-36B6-17C1-56FC-8504405E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4969A-2631-2A22-0553-5555D02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9A23-827F-3B30-1EBB-CA2CDB98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3F3C6-DA16-4C5D-996E-8D9376F2F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CE1C1-D45A-4EE3-358C-974E750D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425B4-5AB9-0100-727D-0ADB7B5F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3E7A9-A566-717F-587F-4F4D1E1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3959E-40FD-846D-B621-E21A430F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8854A-9226-7C52-AB98-7316168D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06AB5-0467-6432-E483-077D3357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4AD3B-5473-7E5E-9BA7-7F64C408F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94906-CF73-D01F-F5DB-E65C24816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6DEC7-2106-8D0A-CE32-0F12B80F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399C5-F4FB-E2A4-9CA9-579B81F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A47B2-32E1-2FFD-2977-29A714FC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E55F6-5B46-FB2D-6F1E-36393BD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D4B0-1AAD-6AF9-B42A-A43B2F9B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2E881-89B5-CD76-0B5D-182BECA7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9CEFBA-AA7E-D9AF-3591-EC42CCFC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88C46-BCA5-931F-55E0-5E070C83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FBED2-5BA5-52C9-CD71-B585780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28D2D-45BF-0126-2C6C-0F932B6A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07E81-93E7-AAA7-3A39-F61D6F6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07DC-8576-398A-3742-8DA12A62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5165-5A3C-523A-73FC-E324C104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5FF22-1F6F-F3D1-34A0-B12CA283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E51F8-C19B-2429-631E-59F3BA53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77D92-4FE0-EF27-1B25-1A3CA3F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B3CD-6025-EB1F-E836-583A1AC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7BC00-BF19-5518-12D3-683DAFD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52D89-BE1D-C83E-769C-A5032239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B7425-F47B-C107-CDE0-25462823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F16DA-1FF3-9312-CB20-0F41A866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70EB7-A347-C055-8CC0-D3D7EA82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D20AE-5CDE-ECEB-F234-DA7E134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CD12B-6AE4-3A7E-7845-DC02659C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AF973-AE59-A463-3C73-06D6DAE5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D0990-07E2-0300-3C3D-C3F56564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55B8-C7BB-4258-9286-F9CA2B42C6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6606-8615-5614-305E-E93948CE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6B05A-CD38-43AB-392E-7C424936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343F-BC64-4359-95A4-D89BBFB83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018" name="Picture 2" descr="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2024-03-10T21:23:25Z</dcterms:created>
  <dcterms:modified xsi:type="dcterms:W3CDTF">2024-03-10T21:23:25Z</dcterms:modified>
</cp:coreProperties>
</file>