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4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9E80C6-B8E5-30EF-4C1F-1C8180F5C7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7B699A-209B-B011-D435-76E6C9660A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EF906D-E193-A419-B8A6-CDD88E86B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84D3-2870-47AA-8050-DCC83562747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2B6842-0DE3-E9EA-91E3-DC863A796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518CEF-A4E4-80C8-9D23-EF871CB68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D571-7B1D-4A0D-BB80-5FBAD0303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078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1B4F3A-491D-D63B-3D14-A7A827F43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BBFD5C-8E9B-F391-5548-61C388417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D9B3D6-39D2-FF3B-143F-2D2CA873F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84D3-2870-47AA-8050-DCC83562747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6FFFBC-FD61-4697-CB9B-4EE273BE3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03AA56-68B6-9868-4F96-ECD08D52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D571-7B1D-4A0D-BB80-5FBAD0303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647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36FA46A-C6E9-125A-6039-E362287525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E07302-DAF7-69AF-FEF9-F0F4D5821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315EA0-39EA-8D18-C61C-DE9B66C14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84D3-2870-47AA-8050-DCC83562747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082559-BCCF-75D7-612B-36D61B853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C2A3B5-E670-4C6E-8EE0-D9AAF942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D571-7B1D-4A0D-BB80-5FBAD0303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943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0710E9-079D-BA01-BD41-AE7532FB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6613FF-3075-F5B3-A416-5E2356089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94BA23-4928-41C9-D946-44BB2215F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84D3-2870-47AA-8050-DCC83562747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82F0E2-1F5E-249C-47F7-DEFCDD4B7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F18DCE-0823-D916-2C5A-8DA4EB0E5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D571-7B1D-4A0D-BB80-5FBAD0303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197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3BC5D0-ACCA-DCA9-644C-CC71EFE46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3FEB16-431F-7EA8-3C88-178BAB640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5408E9-B6A7-8248-74D9-8350E10BA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84D3-2870-47AA-8050-DCC83562747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9A1476-631C-3BB6-1DD8-CB74F5266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BF7D8E-EDCF-203A-F336-F048A4883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D571-7B1D-4A0D-BB80-5FBAD0303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007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BF64DA-EC30-B4F6-AA50-3021BA7A9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DC8D30-B54A-CC4E-303A-882B5DB3E5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AFD1AE-8F21-4FC9-A697-2AE5EAF17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DA1386-0B56-2E8B-E76E-BF0F69D8D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84D3-2870-47AA-8050-DCC83562747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484E75-6FF4-A9AB-689A-E8F791125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ADC6C2-90A5-9432-D4F5-D5395E19E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D571-7B1D-4A0D-BB80-5FBAD0303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285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9FB60D-DEBB-C069-2681-7C963431B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E338DF-C6BD-D0CD-E8AA-32F41A17D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2D02C6-8FFE-4B61-BE3D-3E7F92DAF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C00670D-3CD6-916A-FB2F-06B9A08BC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633C27-165F-0859-DB9C-90766883C9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9F65CC3-DF66-6156-FB17-5A34C41F4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84D3-2870-47AA-8050-DCC83562747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0A5A116-2B11-2F62-05D6-49E6D28F3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D6CDFBF-A73A-9CCB-AD63-1F32E8B83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D571-7B1D-4A0D-BB80-5FBAD0303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77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FB9169-ADCB-1EE5-C354-1FEB23630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EEFDE1-E76E-8D56-5A36-7904B4447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84D3-2870-47AA-8050-DCC83562747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0EA180-52F5-4A2D-AD7E-138BE5E6D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FB22A7-4F26-A57A-8369-298FBB6DA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D571-7B1D-4A0D-BB80-5FBAD0303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152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44D204-C083-71CD-59D2-73692B03C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84D3-2870-47AA-8050-DCC83562747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E6A4F8-47BD-E02A-9326-74C4A5701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736566-7200-409F-FCC9-800FDB6B9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D571-7B1D-4A0D-BB80-5FBAD0303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144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4ED1A-7CEE-3725-AFD1-CE6C4E463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F8A31A-255E-13FA-998E-6CF773ADA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47CAB0-5283-F9BD-0D86-32E516CCE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7FC4BC-F233-1FFF-7EF3-53ACDE88D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84D3-2870-47AA-8050-DCC83562747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010348-8C6B-CFC0-B48E-0ADCEABDD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0B5423-81FF-4FD2-EC03-AE6F0957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D571-7B1D-4A0D-BB80-5FBAD0303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464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4E3C68-6314-E215-AB33-F6F45DA7E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460C511-1F34-2330-F23D-B345357146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F3E99A-5CB3-717B-82C6-84740C70D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016BE9-F999-0E7D-86DD-E9A3EF868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84D3-2870-47AA-8050-DCC83562747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B55C7E-430F-546E-4933-95591BD28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47F401-36D3-C7AA-5A9D-C44895E9D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D571-7B1D-4A0D-BB80-5FBAD0303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593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E30319-CCE7-2775-BC23-4748DC51C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E151BF-7AA3-2E38-10F1-802FEFC36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BD1B02-E583-7EB8-B776-2ED6588CC7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384D3-2870-47AA-8050-DCC83562747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AB22E3-FA8A-0A91-E099-2C7079898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A5420E-2EE0-564E-6F22-E68491C505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AD571-7B1D-4A0D-BB80-5FBAD0303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550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1042" name="Picture 2" descr="108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2067" name="Picture 3" descr="108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288"/>
            <a:ext cx="9124950" cy="684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2024-03-10T21:23:29Z</dcterms:created>
  <dcterms:modified xsi:type="dcterms:W3CDTF">2024-03-10T21:23:29Z</dcterms:modified>
</cp:coreProperties>
</file>