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3BCC1-9356-3E2C-48C3-527F5774B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D3409-E49F-7ADE-9BE0-301B9B51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D04C6-51B6-3FF7-07CB-481E2D21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87EA1-DCC1-414E-96C3-BCA2A735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2DE5E-EBDF-E5B3-613F-6C7B60B8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FAE5B-D3E2-5A2E-1CE3-53C8A81A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EF34B-7367-BA5B-2D58-57F3486D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A8AD6-0FB5-93E6-237D-CE0BD8DA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17B9-1CE5-2ECA-6A8C-001FB666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49D5A-255A-ADA1-1EC7-C8EA3ADC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9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3774A5-7FE6-2921-4AE0-B22F2F217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2D53A-39A4-69C1-08D3-CB4DEFE92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4D0FE-7176-5915-FC3A-A32DCB8C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9681C-1457-2307-554E-E7ACDE79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A86FB-F71F-1AF0-471E-E2256C91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0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0EE6D-3DD6-547C-2F4A-48C1E06D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1DC0B-7B66-4EE0-7AF8-676DDA4B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6BEC-409D-5861-E05D-62A4F138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F0C4B-E9E3-898E-62B3-39755D6E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08FB9-1592-5114-A3E3-579592AD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1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38269-1B33-DCA1-0C79-1DBC380C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88A24-DD74-DAF9-2E75-5C06B220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11A86-D69A-A90F-98FD-144377F4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96BD4-5396-54EE-724A-C6D58D35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A3877-A7B6-78F1-BD3C-209B13D2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4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4529-4127-E391-2437-7E59D5D1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589A-A62A-5EF2-D78B-739E32CB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DCEFE-D641-C1E8-9B6D-1DD829BF9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6C19E-A749-B0A9-ED3D-423580D4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311E2-9BAC-A029-D892-54CFBC2F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A0BA8-8542-56E4-6555-CD7D06B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1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39CE-D9E0-DDAE-F8BF-9C39E33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0A5F2-E978-72A1-9E5D-F591E43A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03D9F-6D67-6C73-56CF-2E145B7E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8993FE-4019-6AF9-E948-D8ADF3892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E88716-D2E9-1E7E-732E-8D756F7A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748F9-E3D6-2D01-F321-DA3BC7AA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4159A6-2A7A-294B-4181-D624DAE8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32FDF-0088-D9A9-9CDB-6913887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4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6B3C-B865-550E-CBF6-A3EA2E4F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4F554-41E7-E94C-DA86-EFF300E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A550DD-8DD7-FC14-02B9-F3DF3FFF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038BD1-CF7C-696D-AC8C-60D343A8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025E9A-C12D-621F-BA66-A3F04752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D4ED1-FE2E-96B8-A632-5D3DF598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3242D-79EC-C5F4-6687-69C524E1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9AE7-65D1-BB94-5893-5D25C3EE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E9DDC-B091-CACB-064B-780EBFC3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2FABC-11FC-3EA8-1202-49E0C259C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719FD-4E83-C8D5-034B-B1AD79E8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B9880-CD0B-E590-1A15-79E935C1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B92D2-8C41-49F4-0C11-7E193B6B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AF72D-1E19-4D99-C5A5-BF931AA6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D86EE2-2138-312B-E736-09FFB5EB8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44597-6A8B-FCB0-2734-0554D5752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1529B-C94B-FE8F-8DE4-DB06B190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F558D-CE90-289E-E602-C7B81842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2A028-E59F-656F-6FBC-6C8FCB64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8B02E-DD8D-8469-1C90-57DED293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1CBC9-07EC-D552-C946-D18CD788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44391-C2FB-9DA2-84CE-08D34CA3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885B-F843-3AF4-4B4E-5474DF42B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00D1D-E4E2-2CEF-F49F-DDBB95E24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1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066" name="Picture 2" descr="10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3091" name="Picture 3" descr="10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2024-03-10T21:23:34Z</dcterms:created>
  <dcterms:modified xsi:type="dcterms:W3CDTF">2024-03-10T21:23:34Z</dcterms:modified>
</cp:coreProperties>
</file>