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44671-9C16-7C20-8736-28E8ADE4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1A9C0-50DA-899F-F6FC-40A20781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8202-8004-D279-EE3B-2714760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2C770-8D0F-06D4-177B-24AA1532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5D065-9C4B-0666-75A6-588080F2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01A0-299B-1C55-AFC9-FB5C7CD3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C0987-4E67-A4EA-827C-B32E829D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3CE9-8473-0E03-2241-29C821FE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7B818-56A7-CA20-8075-4706CDA2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5F701-D62B-8273-7E77-B3289E1F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C1617-F1BD-EE7C-8D71-278502F3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61E67-18D5-0C8D-311F-A7777F14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8CE55-ECEF-26F8-AD3A-38BD8BC9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9290-64AA-468F-4CC6-57C92243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4303-9815-D7AF-3656-F340404D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C566-3529-88C2-8A7E-B63BC7B9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240C0-34CC-92C0-B16B-F18B7B34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A81D1-5F94-54D1-BFFF-893A83C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C937-944B-E80C-6502-4FD38481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9EF1B-D25B-0E2F-1AD3-5668FAE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3AE4-7F9D-0344-BA4E-85581A7A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453F8-65F8-3BB7-CFC9-43C92876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D0779-12AC-7C33-4043-BE6D7B4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D5EB-F389-7B3D-DF7C-FBBC6BC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6EE1A-516E-4FA5-CC0B-CADA386A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9A08-A9E1-5557-549F-9D025C1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2855-D57C-A5B1-2BC0-0971D94F3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FAD3F-5D6E-B1CA-0762-C81F9044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94FFC-019F-020B-F11E-A76E3E90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7A53D-209A-DA60-CCDF-4D33D403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85B0B-7685-D2DA-2FE5-D557B2C7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AB794-E275-F338-364F-B22A7153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F8F76-E36F-3064-7052-C32010B3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9CEC2-813C-BE91-6C4B-55E44B14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5F8DE-24D7-A1B2-F628-236D942B6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EFD22-BAA6-7375-A8F8-EECBE5E7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DF178-3744-E864-6A64-0CCF2AD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FE57E-AADA-38D1-5657-4A010294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21922-34C6-8740-974A-7377D87F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F09CE-420C-49C3-5C34-362CEA40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22D72-0C9E-DDED-47C6-B89476A4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33447-3E0B-2E9A-5872-CFF8D6B0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C9E23E-7939-051F-05EE-EBD9D76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2A96D-FA4D-CB6B-3D0F-BB126A04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7A0C3-BEDA-F95C-1B05-4015D68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9161B-80AD-87F0-305B-5A7D3AE0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4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D44A-5298-46F8-0365-18F5116E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57540-DC10-652D-B34A-C295637A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3134E-FB19-A0B3-7DAA-AD5317FA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50D32-0224-9DCE-88CE-8C8A2966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41965-58AE-65D4-2CF8-890ECEC4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9C347-B1F3-E443-5DDA-588F1843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5F93E-9F08-A75D-3AB3-B09AEAE6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86937-20F4-8155-C086-319CC1417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F6555-7F80-75A7-D7A0-2AFCF5D6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3E35-7DD4-3319-2EE9-10513D21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CBD7F-EBC5-8278-34BD-73CFE3D3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62AA2-D877-3F99-9B9D-B12523FC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7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0392F9-5E61-4F26-6E29-5068E8F8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A56A-EA36-A3D0-0DB1-584E6AC4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F8815-B488-0A7A-3848-8337C2A1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7572-495D-E484-C7CF-94524262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8244-66C3-4FB1-4436-8C71061F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090" name="Picture 2" descr="1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2024-03-10T21:23:38Z</dcterms:created>
  <dcterms:modified xsi:type="dcterms:W3CDTF">2024-03-10T21:23:38Z</dcterms:modified>
</cp:coreProperties>
</file>