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BC07F-9AEE-228A-293A-E93A8B904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6218BC-3087-A844-9B2B-6B0F53B38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54DFB-FF21-E96D-C32A-34713AC2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6EA0-8BE5-4ABA-9143-0DE8762A19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FD50E-0E84-ACAA-2EB4-1B15B651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1E78E-15B7-943F-5222-E9BD8B0F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49F6-475F-411B-9A98-F02DD9EAA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1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0AFF-FB2D-0E09-7DB1-2D705AF9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A148B1-E205-1082-028C-0BBABF8B3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B2989-F8B2-B0C6-6A48-AA1EA9DC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6EA0-8BE5-4ABA-9143-0DE8762A19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DFF44-75C3-2E22-8622-08BB762B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592EA-65F0-71D1-7C3B-8DC44589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49F6-475F-411B-9A98-F02DD9EAA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51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25DF88-A43B-F3CB-1FCC-802E84728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F00245-2360-8CAF-475D-A95038A43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5DF84-3B9D-5840-69E1-EFF33DBE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6EA0-8BE5-4ABA-9143-0DE8762A19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9F7740-0F59-614B-6816-C4F81CF7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885D05-730F-C964-277D-2979A63A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49F6-475F-411B-9A98-F02DD9EAA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36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A2CEE-A349-5D7C-62A4-0C365CC4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3D2EB-EF3B-D2E5-1FC4-E915371CE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FF244A-5DD2-2096-BFA3-EADEBD4A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6EA0-8BE5-4ABA-9143-0DE8762A19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730DEA-6CBB-BBAC-8C38-7779D7B8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12962-2436-854B-1FCC-D27B54A1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49F6-475F-411B-9A98-F02DD9EAA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6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F2295-90FE-5A95-A733-8F8D03CED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6933AD-DAC6-821E-081B-2264095A1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8BC78F-0668-3FB2-04BE-232ABBDA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6EA0-8BE5-4ABA-9143-0DE8762A19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29A37-0E2B-E3DE-08D9-6BB5369D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F81FC-224C-167D-2EBD-2BED1841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49F6-475F-411B-9A98-F02DD9EAA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01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3E5D7-7059-02BB-C9C6-61762399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95999-5C8D-5BEB-C514-C2DF34B5E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F1C467-319C-AC33-2FB2-E2B556639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ED7256-C42F-F710-C19C-AA528481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6EA0-8BE5-4ABA-9143-0DE8762A19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01D9D7-E26A-97F8-4806-A867A257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A05A0-7906-5558-3C58-444111E0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49F6-475F-411B-9A98-F02DD9EAA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5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8EF0D-35D7-312F-F680-2622F6837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1997DA-22B6-4AFC-51CE-363C80B8F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D8A0D3-BB64-1FAF-3409-5392B4A65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206FB7-E89D-D57E-E6A6-229C12E6C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982A85-CC89-A448-0501-E9A6C250D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8C2289-FF76-9219-BCCF-5E52533B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6EA0-8BE5-4ABA-9143-0DE8762A19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C61256-3E15-06CD-F292-840E04E4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FF2DAC-B320-0DC9-872D-EEC06F31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49F6-475F-411B-9A98-F02DD9EAA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F4E24-5D89-6398-163C-641FCCB6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05D554-BCA6-089D-2751-03E990CC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6EA0-8BE5-4ABA-9143-0DE8762A19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B65064-FEA8-924B-7942-C8D2609E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A5F191-B1BF-19E7-97B2-1B89B307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49F6-475F-411B-9A98-F02DD9EAA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99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D96C28-23DA-9DBE-260D-E3B5C972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6EA0-8BE5-4ABA-9143-0DE8762A19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B55AB1-DC52-1261-B229-E40976C9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EDD147-B984-6E29-068D-E70002A1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49F6-475F-411B-9A98-F02DD9EAA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5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B526C-A340-1F0F-74BF-539A04CB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36E3C0-F881-6882-AA89-A41BBA4DF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18F7B4-852C-2DA5-71C8-7EF951229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4FD5D-A722-F489-91CB-8F1633BB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6EA0-8BE5-4ABA-9143-0DE8762A19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8B9279-F2DC-4463-D084-B1557AE9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46511E-66B9-5738-D6BD-AE82DE8A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49F6-475F-411B-9A98-F02DD9EAA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8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6970E-74CB-9DA8-FB1A-0B053B69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93543-ECCB-BD2D-0C5F-53A60275F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7B60B6-7B85-CD75-34FD-822703939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11E94E-ED07-6653-8A56-15CF1154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6EA0-8BE5-4ABA-9143-0DE8762A19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B2370E-D12B-1193-2F03-3CE8186E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84AD78-5994-8ED2-4BDD-A16708B9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49F6-475F-411B-9A98-F02DD9EAA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67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BF1B9D-C8A4-4C77-1051-86D75109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184FF6-270F-AEA5-1B36-9E9D6215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047C8-FD4F-99A2-F039-BA3849498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A6EA0-8BE5-4ABA-9143-0DE8762A19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1622D-1A2F-E113-EF22-24EAE5BE7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AE0B8-B82D-3ADD-D928-654BCC9E2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49F6-475F-411B-9A98-F02DD9EAA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68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4114" name="Picture 2" descr="10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2024-03-10T21:23:43Z</dcterms:created>
  <dcterms:modified xsi:type="dcterms:W3CDTF">2024-03-10T21:23:43Z</dcterms:modified>
</cp:coreProperties>
</file>