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5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44824-161E-7171-42BB-34801C9CE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A81F5E-5246-CBE1-0A95-DCC32C4C34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F4B841-9A4A-0EC0-735A-4F0891A46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74DB2-4C5D-4092-86A1-9FE8893085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05BD7D-AEB7-2454-DB22-3E2E85F8B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2ABE70-BD5D-9EE7-D894-BF0C09585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017E-AA75-439B-B5AD-18E329427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309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C210BB-0593-EBD4-714A-1BFB35172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44C0AA-D608-FCBF-4E05-60DA82D01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BF4C23-C6C3-2768-E2AB-2E680337B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74DB2-4C5D-4092-86A1-9FE8893085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08629E-B191-89B5-4AC9-BEF23C9EE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5A481A-27E7-ED2B-B6BD-4E2ABBE79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017E-AA75-439B-B5AD-18E329427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256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AB36724-7147-5539-23CE-58BA752482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1C01E8-06D5-7CBC-D101-7D28D1DBB8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B9A452-6902-DD0C-39BD-6DAB675CE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74DB2-4C5D-4092-86A1-9FE8893085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95B1AF-373B-371C-56D1-2FFBECC84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ABCBE3-4942-BAEF-0E44-D6E1DB45A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017E-AA75-439B-B5AD-18E329427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907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DFC505-45E5-6B74-5A96-E612FC909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1CD81A-CB1E-9B14-549F-5BCDE68B0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D02100-6416-D28A-CBEA-381298C5A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74DB2-4C5D-4092-86A1-9FE8893085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87DD21-FD03-7233-90A4-014A35BAE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8EE6D3-2EB1-8E17-B72D-59F2AB2AC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017E-AA75-439B-B5AD-18E329427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341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CB2E42-967F-07E9-6E1B-BF92E425A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6B162A-4689-51BA-0D18-B07A24E65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7B98BE-4E1E-1C5A-35BA-8498870A6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74DB2-4C5D-4092-86A1-9FE8893085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38C718-C36F-F8FE-87F6-BB325F1D7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C71F4D-8F46-1AEF-D82F-835D44755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017E-AA75-439B-B5AD-18E329427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054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032278-F4F3-632C-0CD9-9DC83CA92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107CCA-58C2-8B62-3301-19418D7725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6034C8-94A7-799F-0327-7990AEDC6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E3F050-4761-2361-A256-DCA71E36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74DB2-4C5D-4092-86A1-9FE8893085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855F5D-C76E-E566-8478-4D26B6AE2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0C3123-3E27-6261-0637-C88D5D055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017E-AA75-439B-B5AD-18E329427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88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15A2AE-3877-32BA-757F-BB25B8519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8105A8-2F81-0C92-7791-0317EECCD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4A719B-4E8F-A646-B788-29E6A7404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75FBEC1-2DB3-25FC-2904-50B5563545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BF81E1-6B11-EAA0-D150-F1D5142026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CC2AB10-7CDE-7B67-76AA-282E9948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74DB2-4C5D-4092-86A1-9FE8893085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CE2167-BD94-E099-F035-556C9D1E5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84E0823-BEDB-F06A-C435-80FF3C7C9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017E-AA75-439B-B5AD-18E329427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187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445641-66D1-76A1-974E-13175004C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32A3F9B-98D8-7B79-7210-A458400E9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74DB2-4C5D-4092-86A1-9FE8893085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373432-5A86-AAD1-364C-7CB5F1F84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B55D58-ACC9-4198-E88C-37C9AAF1A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017E-AA75-439B-B5AD-18E329427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827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83FA52-ACE5-26E2-D53D-583266AFD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74DB2-4C5D-4092-86A1-9FE8893085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C8693E-AAF9-479B-B93B-C9E6AE9EE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A74CEB-285C-B826-7437-F8DA9A4CE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017E-AA75-439B-B5AD-18E329427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566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C0A59D-736F-9F2E-A8D0-945A7AC95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3478DA-F130-7D92-8531-70BB28D25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103BD9-9592-5762-438B-5374210670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7B280C-B24E-0997-8FCF-82C85703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74DB2-4C5D-4092-86A1-9FE8893085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651A8E-01CB-2ECC-4057-B0D630001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F88D85-B702-C693-B72D-70EA566BA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017E-AA75-439B-B5AD-18E329427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676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A94D3-778F-CA9D-2611-5CC8551EA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794DEA0-9345-EA70-DFB6-3B8A268449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454807-E003-EE05-08A3-1BA58ADAC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F4742C-2724-A035-ACCF-A05355AC1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74DB2-4C5D-4092-86A1-9FE8893085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5240B3-27FA-E3AC-6197-157CDC106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95D1FF-DD28-30D3-96EC-C94CFF94F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017E-AA75-439B-B5AD-18E329427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19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CFC2AE2-EA92-8321-5F8D-0021DEA0F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5970F4-9F17-1D81-1674-08FBAEB37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146ECE-ACD1-9E99-1C1B-69DADFFBA9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74DB2-4C5D-4092-86A1-9FE8893085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8FD735-1820-F2CA-EB87-45524954FC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10B29A-44DB-8D70-4257-E835E82DA4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C017E-AA75-439B-B5AD-18E329427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671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7186" name="Picture 2" descr="10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8211" name="Picture 3" descr="109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588" y="1589"/>
            <a:ext cx="9180512" cy="685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2024-03-10T21:23:56Z</dcterms:created>
  <dcterms:modified xsi:type="dcterms:W3CDTF">2024-03-10T21:23:56Z</dcterms:modified>
</cp:coreProperties>
</file>