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A4D48-D0FF-5CBF-7CC8-891E9E06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A4EAA5-3366-5267-796B-183229B05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561F7-A183-2410-39B7-295D1A0F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00F20-625A-1131-886A-9B2E7421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61F21-F027-DFBC-B1E8-50BF44AD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8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32765-DB17-1DA2-DA83-65D1DFF6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9B76B0-B71E-FB35-7C45-7D2B4E524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A9E14-9FE2-DA39-0F1C-D2F6C75D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8EAE5-D7C1-38E5-9237-6E40AD58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799AC-3D05-8FB5-44E0-9BD2959F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4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409289-78F9-8FBA-4E83-71E568F68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8230F9-D462-3AA8-4F2F-A65BE6B0D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293FF-9CFC-4EC9-E5D6-19A36E10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1961D-064F-8DB4-D66D-644203EF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E6B0F-AEC2-F74B-4CA8-DD9D03E5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8FDEE-67C5-C1E7-8B55-FFB6AF2E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A41F9-49AC-049D-C597-58C17A3B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CA4EC-069E-0641-8566-C6E8202A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1FFA3-0DD3-C80A-ECF6-1A71317A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D03A7-773F-2FCD-03F5-44C7D039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5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2DA6B-D8C5-02A3-8292-757BA83A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AD844-FA96-4D38-D4FF-3CCBD519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40BD3-1C2E-9ED7-E5BC-100A20BD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72A90-689E-88A6-9A80-F40F1A63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6B9AD-4478-DDAF-8530-647ABBA4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0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CD743-5718-1D3D-058F-BDBADF6C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E6549-CA69-ED13-F2D0-39C42D6BD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5133B0-BA86-6091-3D23-BE63C9A90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A86B4-0D60-5F4D-602E-AAF77460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D39114-AFFC-DF9D-B133-7F18D495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B2F7C-8D14-CC78-B5FE-337D6D8F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0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7C89C-1399-325D-E13D-1DFE8D84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514EA-C3D9-8CF4-10C9-9E49A9514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DAA718-94CE-FC20-E7D7-562154F03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4A1C88-4419-8A68-106C-D8A4A0810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82C0F5-276B-C781-65B1-C99FDC84B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60376E-0DCB-8FA8-1198-0FC3390E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7A226F-C44B-063E-8E5B-76CFD8BB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564EBA-A365-F1AB-EE00-909D3358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4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238A0-13ED-8C58-FF40-D31D4E80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751B4B-881A-DB15-EA81-8A907A4F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F00FC5-899A-9346-85F5-076093E4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747CA3-47B0-FC9E-ED01-249ACBA4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B475AF-D44C-05D3-2C79-D31515DB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A5B7C2-2C49-292D-C830-1B7F200F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6A6494-DBA9-ED00-DAF0-48CF923F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5AA9C-E754-51D9-13B0-F31B55F7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E8AC6-EA33-B55D-55B7-7D9B4208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C64EF-8780-D83F-E139-AE55D5A61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75E75A-6D93-F38D-9EE9-3C67134C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0C03F-25AE-A410-3277-99E5792F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C75AC4-DB33-AB89-6251-1303E726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1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0D08E-178A-9AA6-7D88-02725A96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767D17-C9A1-EB55-8C11-FEBF71B3D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A9409E-2447-B8FD-CF3F-9CB909B79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38D7FB-5C23-8BF3-A042-BE2EA673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ED742-C0DC-0975-6716-3F6FA762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A220E0-5E00-776C-B91C-DF68951B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2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B46F46-2C08-ED9D-E05E-22AFBB46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BB2F4A-3EB0-4839-D1CE-3B10B1A72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0CBA4-A1D5-4AE8-E2E8-1702D22A2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437D-53A2-49F2-BE43-DA20D88AD2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88D56-1257-28AA-05DD-2E8A6EE48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FA939-813C-41AD-31B7-38868E459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5CB7-4D5C-4EAC-B80A-E56644BDE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97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234" name="Picture 2" descr="10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2024-03-10T21:24:05Z</dcterms:created>
  <dcterms:modified xsi:type="dcterms:W3CDTF">2024-03-10T21:24:05Z</dcterms:modified>
</cp:coreProperties>
</file>