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D630-3B7C-D95F-FBDC-E84E3CDA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EA502-9457-147B-C209-35D53D78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5B6-1A73-A1BF-3127-1C63F4B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3C20A-17F3-AFF2-003D-84115A0A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55FD4-AC42-B2C9-1D47-F13B041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62D2-D8CC-069B-3492-A70B521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048FA-2A6A-1ECA-7C51-9E5D0A6D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9557B-7E96-D300-5336-6342411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DDF6-8AF5-5D7D-2A59-4E73FB19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6A2D-69CB-3F84-38E5-3BC235A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FCF4B-9591-6E24-0C28-5A258E503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8A9A7-175B-24A8-B334-7CE0C9CA3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5D62D-408E-A99B-0EA3-434160D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AAE61-89D2-A046-109A-93DEA4C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DD9F-285C-7099-8F12-4E53C9D3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2893-C51F-3AC5-50D0-B0CE2A3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361E-C711-BD7F-A584-214F1F9B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882FF-41AD-6D76-7F94-C41FCE7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995BF-A855-E286-457D-52A5B53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6B69B-A685-EF97-FE8B-AF6AD3B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B22F-61EC-1BEA-FCBB-77D7110E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E56B2-4E22-4D4E-D59F-BC5F6F0E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13E54-263A-77A3-A9B4-71934974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D1397-D448-C1FF-F5BE-84993EA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0AE9-0AFF-26D4-7BD5-72D03106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6A39-6C6A-445B-7B9F-D3EAB00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0DBAD-D152-5AE6-5C50-368FFD422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4FEE-E5D2-2DDD-AAD6-870F290A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CC564-95A9-A252-AF05-7E8A76B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587E5-63D5-9152-EDBF-BAAFB5A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A22C-7FE0-315F-3B2D-0788DBA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6594-DDB9-F409-3A70-F5BF9D79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F2946-AC65-0F41-42F6-875137E0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97457-05A4-7069-856C-4DCE3464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2FFC4-3A51-E73A-9A1F-B2A8131E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BAD28-A3AB-AF29-58C9-1BF2F9D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094D9-9FB2-0883-4635-8A76824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EA0DA-6E44-4FF8-1F96-4C76BE9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441555-1703-2AC1-7260-960079A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433A-9CD3-8F56-378E-6AF4CD8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52CBF-99DE-3EEB-4B25-EF485928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A84BFB-8699-8D31-E888-72E6F820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2F5D3-CFF8-2F0B-37CA-E01829A5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722FF-544F-186E-44E2-4BEC92B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DD781-8DE8-7AFF-E4A9-376166B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CFA5A-0466-A322-3A2B-ED203D8C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E383-BFA9-8482-D83D-9D770029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F937C-B7BA-01CB-E2D4-C5054D8D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C2181-5118-BB46-1D1B-BDBC46E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E46D6-0CBD-8CF5-8DFA-C1FC6C59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8B980-29A0-2ECA-BC97-65812954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81EFC-FE82-3376-9C32-7E79A385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22B78-7CEF-E73C-E948-5C4C139C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E2AFF8-7D53-F35F-D93E-8AE1C5ACD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50FD2-8EC8-DC1B-0E81-D91AFA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25845-30C7-0F9B-050F-927961A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0AFD2-1D1C-C95C-4FEF-AA5E83E9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E8FA5-40B9-D05B-5E75-BBCEFB1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81FAB8-D9B6-ECD3-68D8-9F939EE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8956D-C7E4-82FE-1595-6FD4F87A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21375-F836-7E64-B486-FBF6B723B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C854-FF47-44B0-861B-6CC8AE2ED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57B8-1E63-5C1A-72F0-2E4D99E7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48FF5-9BCB-DC4C-BC4A-F5573A42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04C0-311D-4F75-9242-ED319E236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258" name="Picture 2" descr="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1283" name="Picture 3" descr="10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2024-03-10T21:24:09Z</dcterms:created>
  <dcterms:modified xsi:type="dcterms:W3CDTF">2024-03-10T21:24:09Z</dcterms:modified>
</cp:coreProperties>
</file>