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8D2D4-4953-15BF-B711-6C109083F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73FD96-3F63-3E1A-4604-5801D2095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9D7FA-6701-3CD5-8D71-5FB5D884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53E38-A831-99DE-F02B-0E132481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410728-22D2-6DEB-CB80-002CD485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33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A5B0-8C5D-C107-DA38-5254A9D2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A74313-712A-8289-EB7C-169E529BB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82D66-A6D4-5F34-B664-BD2A229D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5757A6-3DDD-2B71-28F6-CB4161CE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2E395-2D15-5C74-BCCA-17AE5ECE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78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AD6F98-2C3E-67E1-BCD6-F73233FC9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8E49DC-FA44-3DEF-BF39-CF7CBF9D8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BAAF3-B53A-7F18-F862-B5E22323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D8925-4AA5-965B-8E5C-B852B9E6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DDFD38-E812-93E0-5DBE-3EBDE642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86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C8F0-F959-3E1A-F541-F0D78453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2AAAA-67CF-9896-F1B3-A7A390829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EA8C8-0294-0CA3-6E2F-10DF7FFB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5A82B-53B8-2656-3A70-281A7611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310AB-7DF8-C28E-E30E-6562B94D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5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489DC-FCC9-539F-E92A-8829FBB9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7985FB-1CC4-7DBA-FAAC-851F7C313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15FA7C-0021-FBA5-56C8-D3CFE754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374BF-4D66-152E-6B15-AEBB5256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0894A-8D72-69DD-54C0-84D82082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44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EAC09-375F-E719-F319-A3BE96ED8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E668B-A82E-5674-433D-50330FD2D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476764-A3F2-CB0B-6E3D-3F04AAE3B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9E7219-3423-472E-06AD-C1DCD889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7FCFCD-FB29-3043-CF21-B2FEC132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081E33-5EE7-54DA-A45B-EA63A0FD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96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6E399-AA9C-29FD-ED3B-EB1A19C4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116D80-547D-13D7-8A4E-AF9F52F08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90BBF5-15E8-7DE5-4C8B-9C6E31FFE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CD4734-8405-34CE-B1C5-F0C17017A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5AE827-D2F2-F795-D497-F776433FC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F75835-35D5-8DEE-4F80-581996E1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A6861F-55DD-D6CF-A46F-E5E343FE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EC94B1-6B38-090D-5DD5-A746DDC4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8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A16B2-9B94-C8CF-3B5D-8F9527551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3B27C6-A493-5A56-8443-838E8AD0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AECA81-D1FF-23F3-5839-08F59C71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B40AD4-4C0C-B7CE-9902-2923D02A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75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1746F8-C430-E3ED-5AA4-3A52F488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AB4CB0-0904-1233-3669-C3A21009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D13D70-BF03-6357-0E01-F0E5283D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31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DE8B2-FAEF-2F61-4A3A-1949FD297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55A8E8-E599-70C7-F3CE-0EB6C5633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8A6C04-9F5F-F6E5-452D-A2887DD6C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50D237-C55A-D7C4-DA12-5B4B6808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02CBA2-9D9D-D66F-92AC-F02359B1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C7D86C-7A53-D37A-A5FE-0C928604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72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AE139-46F7-3EB1-9EB6-09E39652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522EED-7719-1B29-85FB-4AB1657D2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207652-7894-676F-F0F1-1B7A1F190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F85A9D-C3CC-5A32-DF7F-6DE975E8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2EFCC3-0F64-4A86-0C90-4F4A6B6C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02E1C9-7301-C2F7-1B3B-F1CDB5C1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7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DEA178-D2E9-629E-4038-D864088E1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478111-61BB-A3A9-B43F-7BB31BD30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BFEC4-AB52-3685-C3EC-BD3A11288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E5BE1-211C-4FC7-BE73-B2FB116DDE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3D1D2-D9B2-F2BB-EEDD-98C6CDC2E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CBE4A-B0BF-B70A-ADCD-1BADBA67B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69FA3-D78A-431E-B2B4-816663F8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4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2306" name="Picture 2" descr="10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055100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3331" name="Picture 3" descr="109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2024-03-10T21:24:18Z</dcterms:created>
  <dcterms:modified xsi:type="dcterms:W3CDTF">2024-03-10T21:24:18Z</dcterms:modified>
</cp:coreProperties>
</file>