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918B-4936-BE28-CE21-245AD158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307B2-CCC5-51D5-6F7F-EB5AB2D84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0FD5A-5E7D-94F8-7CF1-BA8A3C6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04126-87F1-6953-8A05-33A65263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AFBEE-5776-AFB4-74E3-854D2824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BF0E-D911-FC9C-043F-38A7A7F3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22756-E53C-5501-9326-0C3AE8ACA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50D6B-2E5C-AB44-9161-468964F7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5A666-08C9-4AC9-35FB-8025B5E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E5E88-F246-AB65-F76B-31509569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4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7959A5-8CE6-D75A-3971-E35AC7A9A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BA7EE-D48B-ED80-03CF-5929F293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8A4B3-3D3B-C581-DF65-CFCD7FEA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84670-83AC-E5C8-9691-AB585373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300FE-B6AC-066B-74D5-663E53A4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1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E2704-0B92-B321-8C31-2010F1C6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B4EE6-1296-DE22-C0AF-A5453021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BEFAC-DFE5-EC0D-EF4E-84DFB76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068AE-BEAA-7619-702C-C07129CC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573F4-9FF0-1FA6-D6CD-369FF543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544F-99E9-F11C-8845-D69AD56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BB3AC-C566-959B-8DDC-A5F10DA1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FF27E-218B-9949-1802-A9C7AEBB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6C000-DC62-7CA2-74B6-014BFE0A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2FB97-BE4B-B4F1-A7A5-36D98EF3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D583-5527-D28A-11D3-6257579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DE0BE-80F7-7F7F-4901-6798FDDBB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C5DAC-8145-CA80-DA31-8EFAAAE0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618F5-D110-4A1F-F0D8-97E2D0A6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4E7BA-1674-46D5-1CA3-5F65A342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21956-F708-4CDD-05CC-C03F088B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B61D3-3818-468C-75C0-5E3A6A0D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2E4CF-DE23-3169-DC16-64349798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11379-12A0-CA4C-EB51-B1E4DF8E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3C87D-BC0D-D4F8-7EAC-8AC4E33DB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CA41C-68D2-B459-D409-3F5945D00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3FB3F9-F52A-447B-BD0E-A6910F2D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88721A-143E-5FA8-6533-2C3D75A8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4159A-286F-15B3-1579-6D906FE9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5425C-EF76-60CE-64FD-0E2CA56F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0AB92C-705D-5DAE-E9F7-D6739775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68DF3-8EBA-5B0D-FDDA-D38C7E6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24C4C-3F06-5784-2539-F346EE38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0FC8C-2092-5DC2-7260-6D2705CB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66049-E8E2-3627-B304-DCF13144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CE7C7-9345-C450-B41F-1884B92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2682F-A0F6-635E-8EFA-9CF0B8D3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C7A7D-7AD2-F1CA-4B53-54FD4A87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688B2-1E0E-A51B-843E-92D94C28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4C2A1-A711-0987-F0DD-F270D704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1E6A2-5996-F9E7-6206-02C5C73C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4064B-BC5A-3B2D-815A-928363FE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9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B7A69-4E72-C46E-BD78-39E6288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949F7-EFFB-7C83-1F35-AE2888346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9A66E-38EB-15F9-43E2-6D3305AF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2102A-77D5-2961-1D8C-055401B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14D7D-1D30-75E6-115E-03236984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CA778-09B0-DBFE-D6E0-36EFF915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1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79FCB4-44F9-9330-4739-D1831A30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08509-EC41-42D9-C3DE-FEF0F285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4C0FB-729B-6DC6-DC60-622302B03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F808-43D2-F86C-AC68-41EEFEE8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DFAAA-3541-7E6C-0888-E1A00BD54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330" name="Picture 2" descr="1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2024-03-10T21:24:23Z</dcterms:created>
  <dcterms:modified xsi:type="dcterms:W3CDTF">2024-03-10T21:24:23Z</dcterms:modified>
</cp:coreProperties>
</file>